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3"/>
  </p:notesMasterIdLst>
  <p:handoutMasterIdLst>
    <p:handoutMasterId r:id="rId74"/>
  </p:handoutMasterIdLst>
  <p:sldIdLst>
    <p:sldId id="257" r:id="rId5"/>
    <p:sldId id="335" r:id="rId6"/>
    <p:sldId id="374" r:id="rId7"/>
    <p:sldId id="375" r:id="rId8"/>
    <p:sldId id="376" r:id="rId9"/>
    <p:sldId id="377" r:id="rId10"/>
    <p:sldId id="378" r:id="rId11"/>
    <p:sldId id="332" r:id="rId12"/>
    <p:sldId id="379" r:id="rId13"/>
    <p:sldId id="368" r:id="rId14"/>
    <p:sldId id="330" r:id="rId15"/>
    <p:sldId id="363" r:id="rId16"/>
    <p:sldId id="362" r:id="rId17"/>
    <p:sldId id="371" r:id="rId18"/>
    <p:sldId id="369" r:id="rId19"/>
    <p:sldId id="334" r:id="rId20"/>
    <p:sldId id="333" r:id="rId21"/>
    <p:sldId id="358" r:id="rId22"/>
    <p:sldId id="275" r:id="rId23"/>
    <p:sldId id="276" r:id="rId24"/>
    <p:sldId id="347" r:id="rId25"/>
    <p:sldId id="341" r:id="rId26"/>
    <p:sldId id="361" r:id="rId27"/>
    <p:sldId id="365" r:id="rId28"/>
    <p:sldId id="380" r:id="rId29"/>
    <p:sldId id="364" r:id="rId30"/>
    <p:sldId id="366" r:id="rId31"/>
    <p:sldId id="260" r:id="rId32"/>
    <p:sldId id="296" r:id="rId33"/>
    <p:sldId id="297" r:id="rId34"/>
    <p:sldId id="298" r:id="rId35"/>
    <p:sldId id="299" r:id="rId36"/>
    <p:sldId id="300" r:id="rId37"/>
    <p:sldId id="301" r:id="rId38"/>
    <p:sldId id="310" r:id="rId39"/>
    <p:sldId id="346" r:id="rId40"/>
    <p:sldId id="367" r:id="rId41"/>
    <p:sldId id="317" r:id="rId42"/>
    <p:sldId id="325" r:id="rId43"/>
    <p:sldId id="324" r:id="rId44"/>
    <p:sldId id="308" r:id="rId45"/>
    <p:sldId id="348" r:id="rId46"/>
    <p:sldId id="306" r:id="rId47"/>
    <p:sldId id="349" r:id="rId48"/>
    <p:sldId id="352" r:id="rId49"/>
    <p:sldId id="353" r:id="rId50"/>
    <p:sldId id="357" r:id="rId51"/>
    <p:sldId id="285" r:id="rId52"/>
    <p:sldId id="282" r:id="rId53"/>
    <p:sldId id="313" r:id="rId54"/>
    <p:sldId id="318" r:id="rId55"/>
    <p:sldId id="286" r:id="rId56"/>
    <p:sldId id="319" r:id="rId57"/>
    <p:sldId id="287" r:id="rId58"/>
    <p:sldId id="288" r:id="rId59"/>
    <p:sldId id="320" r:id="rId60"/>
    <p:sldId id="354" r:id="rId61"/>
    <p:sldId id="327" r:id="rId62"/>
    <p:sldId id="355" r:id="rId63"/>
    <p:sldId id="356" r:id="rId64"/>
    <p:sldId id="359" r:id="rId65"/>
    <p:sldId id="360" r:id="rId66"/>
    <p:sldId id="326" r:id="rId67"/>
    <p:sldId id="321" r:id="rId68"/>
    <p:sldId id="350" r:id="rId69"/>
    <p:sldId id="351" r:id="rId70"/>
    <p:sldId id="289" r:id="rId71"/>
    <p:sldId id="329" r:id="rId7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6BCBF6-1C88-4557-9737-21C7B4B1B76E}">
          <p14:sldIdLst>
            <p14:sldId id="257"/>
            <p14:sldId id="335"/>
            <p14:sldId id="374"/>
            <p14:sldId id="375"/>
            <p14:sldId id="376"/>
            <p14:sldId id="377"/>
            <p14:sldId id="378"/>
            <p14:sldId id="332"/>
            <p14:sldId id="379"/>
            <p14:sldId id="368"/>
            <p14:sldId id="330"/>
            <p14:sldId id="363"/>
            <p14:sldId id="362"/>
            <p14:sldId id="371"/>
            <p14:sldId id="369"/>
            <p14:sldId id="334"/>
            <p14:sldId id="333"/>
            <p14:sldId id="358"/>
            <p14:sldId id="275"/>
            <p14:sldId id="276"/>
            <p14:sldId id="347"/>
          </p14:sldIdLst>
        </p14:section>
        <p14:section name="Werking" id="{F2D22203-790F-44C4-A943-8FC7430D15A4}">
          <p14:sldIdLst>
            <p14:sldId id="341"/>
            <p14:sldId id="361"/>
            <p14:sldId id="365"/>
            <p14:sldId id="380"/>
            <p14:sldId id="364"/>
            <p14:sldId id="366"/>
            <p14:sldId id="260"/>
            <p14:sldId id="296"/>
            <p14:sldId id="297"/>
            <p14:sldId id="298"/>
            <p14:sldId id="299"/>
            <p14:sldId id="300"/>
            <p14:sldId id="301"/>
            <p14:sldId id="310"/>
          </p14:sldIdLst>
        </p14:section>
        <p14:section name="Ontwerp" id="{6450F675-C657-43F3-B301-9E9E24FC5F92}">
          <p14:sldIdLst>
            <p14:sldId id="346"/>
            <p14:sldId id="367"/>
            <p14:sldId id="317"/>
            <p14:sldId id="325"/>
            <p14:sldId id="324"/>
            <p14:sldId id="308"/>
            <p14:sldId id="348"/>
            <p14:sldId id="306"/>
            <p14:sldId id="349"/>
            <p14:sldId id="352"/>
            <p14:sldId id="353"/>
            <p14:sldId id="357"/>
            <p14:sldId id="285"/>
            <p14:sldId id="282"/>
          </p14:sldIdLst>
        </p14:section>
        <p14:section name="Beheer" id="{72DA2822-AAE9-42C0-80BC-C1CEA835CDBD}">
          <p14:sldIdLst>
            <p14:sldId id="313"/>
            <p14:sldId id="318"/>
            <p14:sldId id="286"/>
            <p14:sldId id="319"/>
            <p14:sldId id="287"/>
            <p14:sldId id="288"/>
            <p14:sldId id="320"/>
            <p14:sldId id="354"/>
            <p14:sldId id="327"/>
            <p14:sldId id="355"/>
            <p14:sldId id="356"/>
            <p14:sldId id="359"/>
            <p14:sldId id="360"/>
            <p14:sldId id="326"/>
            <p14:sldId id="321"/>
            <p14:sldId id="350"/>
            <p14:sldId id="351"/>
          </p14:sldIdLst>
        </p14:section>
        <p14:section name="AuthZEN" id="{E0CBC379-8EA8-4341-808D-5CB2B48836E7}">
          <p14:sldIdLst>
            <p14:sldId id="289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9E21E"/>
    <a:srgbClr val="FFB713"/>
    <a:srgbClr val="FFFFFF"/>
    <a:srgbClr val="797979"/>
    <a:srgbClr val="929292"/>
    <a:srgbClr val="5E5E5E"/>
    <a:srgbClr val="0070C0"/>
    <a:srgbClr val="112F5C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8F3DE-419D-98E6-6CC6-8944C1DA15FC}" v="120" dt="2025-05-26T21:15:48.217"/>
    <p1510:client id="{C6493ABF-0976-A646-9E94-EB549E73DA13}" v="1594" dt="2025-05-27T11:56:41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68"/>
    <p:restoredTop sz="94583"/>
  </p:normalViewPr>
  <p:slideViewPr>
    <p:cSldViewPr snapToGrid="0">
      <p:cViewPr>
        <p:scale>
          <a:sx n="84" d="100"/>
          <a:sy n="84" d="100"/>
        </p:scale>
        <p:origin x="14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Trimpe" userId="b1eeb7ca-4016-4386-be98-441e05d42b99" providerId="ADAL" clId="{C6493ABF-0976-A646-9E94-EB549E73DA13}"/>
    <pc:docChg chg="undo redo custSel addSld delSld modSld sldOrd modSection">
      <pc:chgData name="Michiel Trimpe" userId="b1eeb7ca-4016-4386-be98-441e05d42b99" providerId="ADAL" clId="{C6493ABF-0976-A646-9E94-EB549E73DA13}" dt="2025-05-27T11:58:06.543" v="2535" actId="207"/>
      <pc:docMkLst>
        <pc:docMk/>
      </pc:docMkLst>
      <pc:sldChg chg="modSp mod">
        <pc:chgData name="Michiel Trimpe" userId="b1eeb7ca-4016-4386-be98-441e05d42b99" providerId="ADAL" clId="{C6493ABF-0976-A646-9E94-EB549E73DA13}" dt="2025-05-27T07:48:46.204" v="2022" actId="20577"/>
        <pc:sldMkLst>
          <pc:docMk/>
          <pc:sldMk cId="2080047112" sldId="327"/>
        </pc:sldMkLst>
        <pc:spChg chg="mod">
          <ac:chgData name="Michiel Trimpe" userId="b1eeb7ca-4016-4386-be98-441e05d42b99" providerId="ADAL" clId="{C6493ABF-0976-A646-9E94-EB549E73DA13}" dt="2025-05-27T07:48:46.204" v="2022" actId="20577"/>
          <ac:spMkLst>
            <pc:docMk/>
            <pc:sldMk cId="2080047112" sldId="327"/>
            <ac:spMk id="12" creationId="{5475A7DB-4D3C-D8B7-7780-76739F56CF88}"/>
          </ac:spMkLst>
        </pc:spChg>
      </pc:sldChg>
      <pc:sldChg chg="addSp delSp modSp mod ord">
        <pc:chgData name="Michiel Trimpe" userId="b1eeb7ca-4016-4386-be98-441e05d42b99" providerId="ADAL" clId="{C6493ABF-0976-A646-9E94-EB549E73DA13}" dt="2025-05-27T07:30:13.598" v="1604" actId="20578"/>
        <pc:sldMkLst>
          <pc:docMk/>
          <pc:sldMk cId="3413875315" sldId="332"/>
        </pc:sldMkLst>
        <pc:spChg chg="del">
          <ac:chgData name="Michiel Trimpe" userId="b1eeb7ca-4016-4386-be98-441e05d42b99" providerId="ADAL" clId="{C6493ABF-0976-A646-9E94-EB549E73DA13}" dt="2025-05-27T07:08:38.374" v="231" actId="478"/>
          <ac:spMkLst>
            <pc:docMk/>
            <pc:sldMk cId="3413875315" sldId="332"/>
            <ac:spMk id="2" creationId="{96B7AEF1-2682-1B76-4FA5-3741DBD07080}"/>
          </ac:spMkLst>
        </pc:spChg>
        <pc:spChg chg="del mod">
          <ac:chgData name="Michiel Trimpe" userId="b1eeb7ca-4016-4386-be98-441e05d42b99" providerId="ADAL" clId="{C6493ABF-0976-A646-9E94-EB549E73DA13}" dt="2025-05-27T07:08:28.099" v="228" actId="478"/>
          <ac:spMkLst>
            <pc:docMk/>
            <pc:sldMk cId="3413875315" sldId="332"/>
            <ac:spMk id="3" creationId="{81F6E74D-DED5-0C69-F935-F0DC2092A987}"/>
          </ac:spMkLst>
        </pc:spChg>
        <pc:spChg chg="add del mod">
          <ac:chgData name="Michiel Trimpe" userId="b1eeb7ca-4016-4386-be98-441e05d42b99" providerId="ADAL" clId="{C6493ABF-0976-A646-9E94-EB549E73DA13}" dt="2025-05-27T07:08:39.710" v="232" actId="478"/>
          <ac:spMkLst>
            <pc:docMk/>
            <pc:sldMk cId="3413875315" sldId="332"/>
            <ac:spMk id="5" creationId="{7208DF50-35B7-0BA5-A65D-464ED47CAFF6}"/>
          </ac:spMkLst>
        </pc:spChg>
        <pc:spChg chg="add mod">
          <ac:chgData name="Michiel Trimpe" userId="b1eeb7ca-4016-4386-be98-441e05d42b99" providerId="ADAL" clId="{C6493ABF-0976-A646-9E94-EB549E73DA13}" dt="2025-05-27T07:17:51.965" v="475" actId="1076"/>
          <ac:spMkLst>
            <pc:docMk/>
            <pc:sldMk cId="3413875315" sldId="332"/>
            <ac:spMk id="6" creationId="{AC87D08C-B224-9241-AB6B-EDC205597E92}"/>
          </ac:spMkLst>
        </pc:spChg>
        <pc:spChg chg="add mod">
          <ac:chgData name="Michiel Trimpe" userId="b1eeb7ca-4016-4386-be98-441e05d42b99" providerId="ADAL" clId="{C6493ABF-0976-A646-9E94-EB549E73DA13}" dt="2025-05-27T07:17:51.965" v="475" actId="1076"/>
          <ac:spMkLst>
            <pc:docMk/>
            <pc:sldMk cId="3413875315" sldId="332"/>
            <ac:spMk id="7" creationId="{DC722B21-CAF2-3DCB-7193-536B26F0979A}"/>
          </ac:spMkLst>
        </pc:spChg>
        <pc:spChg chg="add mod">
          <ac:chgData name="Michiel Trimpe" userId="b1eeb7ca-4016-4386-be98-441e05d42b99" providerId="ADAL" clId="{C6493ABF-0976-A646-9E94-EB549E73DA13}" dt="2025-05-27T07:17:45.073" v="474" actId="1076"/>
          <ac:spMkLst>
            <pc:docMk/>
            <pc:sldMk cId="3413875315" sldId="332"/>
            <ac:spMk id="8" creationId="{5AE75C8D-35A5-F603-59E4-7B3BFAD9BF42}"/>
          </ac:spMkLst>
        </pc:spChg>
        <pc:spChg chg="add mod">
          <ac:chgData name="Michiel Trimpe" userId="b1eeb7ca-4016-4386-be98-441e05d42b99" providerId="ADAL" clId="{C6493ABF-0976-A646-9E94-EB549E73DA13}" dt="2025-05-27T07:17:45.073" v="474" actId="1076"/>
          <ac:spMkLst>
            <pc:docMk/>
            <pc:sldMk cId="3413875315" sldId="332"/>
            <ac:spMk id="9" creationId="{D87C6DDA-1302-2F70-48F4-49FC3E1E27C7}"/>
          </ac:spMkLst>
        </pc:spChg>
        <pc:spChg chg="add mod">
          <ac:chgData name="Michiel Trimpe" userId="b1eeb7ca-4016-4386-be98-441e05d42b99" providerId="ADAL" clId="{C6493ABF-0976-A646-9E94-EB549E73DA13}" dt="2025-05-27T07:16:12.779" v="420" actId="20577"/>
          <ac:spMkLst>
            <pc:docMk/>
            <pc:sldMk cId="3413875315" sldId="332"/>
            <ac:spMk id="10" creationId="{8FD05C9B-46D1-EA5B-3506-CC26E45D1FC5}"/>
          </ac:spMkLst>
        </pc:spChg>
        <pc:spChg chg="add mod">
          <ac:chgData name="Michiel Trimpe" userId="b1eeb7ca-4016-4386-be98-441e05d42b99" providerId="ADAL" clId="{C6493ABF-0976-A646-9E94-EB549E73DA13}" dt="2025-05-27T07:16:24.368" v="436" actId="20577"/>
          <ac:spMkLst>
            <pc:docMk/>
            <pc:sldMk cId="3413875315" sldId="332"/>
            <ac:spMk id="11" creationId="{F4E4AFF5-2B62-B662-01A1-3EF83EAA25AE}"/>
          </ac:spMkLst>
        </pc:spChg>
        <pc:spChg chg="add mod">
          <ac:chgData name="Michiel Trimpe" userId="b1eeb7ca-4016-4386-be98-441e05d42b99" providerId="ADAL" clId="{C6493ABF-0976-A646-9E94-EB549E73DA13}" dt="2025-05-27T07:18:15.916" v="507" actId="20577"/>
          <ac:spMkLst>
            <pc:docMk/>
            <pc:sldMk cId="3413875315" sldId="332"/>
            <ac:spMk id="12" creationId="{DB746EDF-BBF6-7658-0DB0-5D1FF5E5D8A4}"/>
          </ac:spMkLst>
        </pc:spChg>
        <pc:picChg chg="add del mod">
          <ac:chgData name="Michiel Trimpe" userId="b1eeb7ca-4016-4386-be98-441e05d42b99" providerId="ADAL" clId="{C6493ABF-0976-A646-9E94-EB549E73DA13}" dt="2025-05-27T07:17:51.965" v="475" actId="1076"/>
          <ac:picMkLst>
            <pc:docMk/>
            <pc:sldMk cId="3413875315" sldId="332"/>
            <ac:picMk id="2050" creationId="{B36C00BD-AC22-C407-450A-7C54C083A518}"/>
          </ac:picMkLst>
        </pc:picChg>
        <pc:picChg chg="add del mod">
          <ac:chgData name="Michiel Trimpe" userId="b1eeb7ca-4016-4386-be98-441e05d42b99" providerId="ADAL" clId="{C6493ABF-0976-A646-9E94-EB549E73DA13}" dt="2025-05-27T07:17:45.073" v="474" actId="1076"/>
          <ac:picMkLst>
            <pc:docMk/>
            <pc:sldMk cId="3413875315" sldId="332"/>
            <ac:picMk id="2052" creationId="{0579FE7C-979A-BEDC-6D61-3CF95555FBC2}"/>
          </ac:picMkLst>
        </pc:picChg>
        <pc:picChg chg="add del mod">
          <ac:chgData name="Michiel Trimpe" userId="b1eeb7ca-4016-4386-be98-441e05d42b99" providerId="ADAL" clId="{C6493ABF-0976-A646-9E94-EB549E73DA13}" dt="2025-05-27T07:17:51.965" v="475" actId="1076"/>
          <ac:picMkLst>
            <pc:docMk/>
            <pc:sldMk cId="3413875315" sldId="332"/>
            <ac:picMk id="2054" creationId="{863BBC85-FBD9-AAB1-C288-7162E515DE05}"/>
          </ac:picMkLst>
        </pc:picChg>
        <pc:picChg chg="add del mod">
          <ac:chgData name="Michiel Trimpe" userId="b1eeb7ca-4016-4386-be98-441e05d42b99" providerId="ADAL" clId="{C6493ABF-0976-A646-9E94-EB549E73DA13}" dt="2025-05-27T07:17:45.073" v="474" actId="1076"/>
          <ac:picMkLst>
            <pc:docMk/>
            <pc:sldMk cId="3413875315" sldId="332"/>
            <ac:picMk id="2056" creationId="{B277FFD4-9FC9-FD1E-854B-E6672375E95B}"/>
          </ac:picMkLst>
        </pc:picChg>
        <pc:picChg chg="add del mod">
          <ac:chgData name="Michiel Trimpe" userId="b1eeb7ca-4016-4386-be98-441e05d42b99" providerId="ADAL" clId="{C6493ABF-0976-A646-9E94-EB549E73DA13}" dt="2025-05-27T07:15:55.568" v="381" actId="1076"/>
          <ac:picMkLst>
            <pc:docMk/>
            <pc:sldMk cId="3413875315" sldId="332"/>
            <ac:picMk id="2058" creationId="{79CA8970-44A4-1A1C-2CEB-C5FFEB2623C8}"/>
          </ac:picMkLst>
        </pc:picChg>
        <pc:picChg chg="add del">
          <ac:chgData name="Michiel Trimpe" userId="b1eeb7ca-4016-4386-be98-441e05d42b99" providerId="ADAL" clId="{C6493ABF-0976-A646-9E94-EB549E73DA13}" dt="2025-05-27T07:07:11.214" v="138" actId="478"/>
          <ac:picMkLst>
            <pc:docMk/>
            <pc:sldMk cId="3413875315" sldId="332"/>
            <ac:picMk id="2060" creationId="{3383ED67-F555-D1FF-02E9-B80DC49F9288}"/>
          </ac:picMkLst>
        </pc:picChg>
        <pc:picChg chg="add mod">
          <ac:chgData name="Michiel Trimpe" userId="b1eeb7ca-4016-4386-be98-441e05d42b99" providerId="ADAL" clId="{C6493ABF-0976-A646-9E94-EB549E73DA13}" dt="2025-05-27T07:11:06.677" v="248" actId="1076"/>
          <ac:picMkLst>
            <pc:docMk/>
            <pc:sldMk cId="3413875315" sldId="332"/>
            <ac:picMk id="2062" creationId="{8310DCB6-0A4E-8FC9-0C59-F7A121C03748}"/>
          </ac:picMkLst>
        </pc:picChg>
      </pc:sldChg>
      <pc:sldChg chg="addSp delSp modSp mod">
        <pc:chgData name="Michiel Trimpe" userId="b1eeb7ca-4016-4386-be98-441e05d42b99" providerId="ADAL" clId="{C6493ABF-0976-A646-9E94-EB549E73DA13}" dt="2025-05-27T09:29:06.874" v="2457" actId="20577"/>
        <pc:sldMkLst>
          <pc:docMk/>
          <pc:sldMk cId="893450117" sldId="349"/>
        </pc:sldMkLst>
        <pc:spChg chg="del">
          <ac:chgData name="Michiel Trimpe" userId="b1eeb7ca-4016-4386-be98-441e05d42b99" providerId="ADAL" clId="{C6493ABF-0976-A646-9E94-EB549E73DA13}" dt="2025-05-27T09:28:37.524" v="2433" actId="478"/>
          <ac:spMkLst>
            <pc:docMk/>
            <pc:sldMk cId="893450117" sldId="349"/>
            <ac:spMk id="3" creationId="{C08BE7C2-B7EB-231A-38C8-F1BB8B47BC75}"/>
          </ac:spMkLst>
        </pc:spChg>
        <pc:spChg chg="mod">
          <ac:chgData name="Michiel Trimpe" userId="b1eeb7ca-4016-4386-be98-441e05d42b99" providerId="ADAL" clId="{C6493ABF-0976-A646-9E94-EB549E73DA13}" dt="2025-05-27T09:29:06.874" v="2457" actId="20577"/>
          <ac:spMkLst>
            <pc:docMk/>
            <pc:sldMk cId="893450117" sldId="349"/>
            <ac:spMk id="10" creationId="{1F222BA4-FC5D-DF5A-2DB0-D32BCC916558}"/>
          </ac:spMkLst>
        </pc:spChg>
        <pc:picChg chg="add mod modCrop">
          <ac:chgData name="Michiel Trimpe" userId="b1eeb7ca-4016-4386-be98-441e05d42b99" providerId="ADAL" clId="{C6493ABF-0976-A646-9E94-EB549E73DA13}" dt="2025-05-27T09:28:40.996" v="2435" actId="1076"/>
          <ac:picMkLst>
            <pc:docMk/>
            <pc:sldMk cId="893450117" sldId="349"/>
            <ac:picMk id="4" creationId="{AC8904B5-1608-415E-21FC-77BDB49E3A04}"/>
          </ac:picMkLst>
        </pc:picChg>
      </pc:sldChg>
      <pc:sldChg chg="modSp mod">
        <pc:chgData name="Michiel Trimpe" userId="b1eeb7ca-4016-4386-be98-441e05d42b99" providerId="ADAL" clId="{C6493ABF-0976-A646-9E94-EB549E73DA13}" dt="2025-05-27T09:51:17.291" v="2459" actId="20577"/>
        <pc:sldMkLst>
          <pc:docMk/>
          <pc:sldMk cId="1246108327" sldId="352"/>
        </pc:sldMkLst>
        <pc:spChg chg="mod">
          <ac:chgData name="Michiel Trimpe" userId="b1eeb7ca-4016-4386-be98-441e05d42b99" providerId="ADAL" clId="{C6493ABF-0976-A646-9E94-EB549E73DA13}" dt="2025-05-27T09:51:17.291" v="2459" actId="20577"/>
          <ac:spMkLst>
            <pc:docMk/>
            <pc:sldMk cId="1246108327" sldId="352"/>
            <ac:spMk id="11" creationId="{11E6B2CC-4741-105C-E916-FDDD4BB97D9A}"/>
          </ac:spMkLst>
        </pc:spChg>
      </pc:sldChg>
      <pc:sldChg chg="modSp mod">
        <pc:chgData name="Michiel Trimpe" userId="b1eeb7ca-4016-4386-be98-441e05d42b99" providerId="ADAL" clId="{C6493ABF-0976-A646-9E94-EB549E73DA13}" dt="2025-05-27T09:51:43.044" v="2471" actId="20577"/>
        <pc:sldMkLst>
          <pc:docMk/>
          <pc:sldMk cId="919342297" sldId="353"/>
        </pc:sldMkLst>
        <pc:spChg chg="mod">
          <ac:chgData name="Michiel Trimpe" userId="b1eeb7ca-4016-4386-be98-441e05d42b99" providerId="ADAL" clId="{C6493ABF-0976-A646-9E94-EB549E73DA13}" dt="2025-05-27T09:51:43.044" v="2471" actId="20577"/>
          <ac:spMkLst>
            <pc:docMk/>
            <pc:sldMk cId="919342297" sldId="353"/>
            <ac:spMk id="11" creationId="{5B9931E6-7CCD-C1B5-A051-D0C685DB7603}"/>
          </ac:spMkLst>
        </pc:spChg>
      </pc:sldChg>
      <pc:sldChg chg="modSp mod">
        <pc:chgData name="Michiel Trimpe" userId="b1eeb7ca-4016-4386-be98-441e05d42b99" providerId="ADAL" clId="{C6493ABF-0976-A646-9E94-EB549E73DA13}" dt="2025-05-27T07:48:53.906" v="2023" actId="20577"/>
        <pc:sldMkLst>
          <pc:docMk/>
          <pc:sldMk cId="266019478" sldId="355"/>
        </pc:sldMkLst>
        <pc:spChg chg="mod">
          <ac:chgData name="Michiel Trimpe" userId="b1eeb7ca-4016-4386-be98-441e05d42b99" providerId="ADAL" clId="{C6493ABF-0976-A646-9E94-EB549E73DA13}" dt="2025-05-27T07:48:53.906" v="2023" actId="20577"/>
          <ac:spMkLst>
            <pc:docMk/>
            <pc:sldMk cId="266019478" sldId="355"/>
            <ac:spMk id="12" creationId="{14C7E680-4F21-0ABD-A462-DE44927BBBD3}"/>
          </ac:spMkLst>
        </pc:spChg>
      </pc:sldChg>
      <pc:sldChg chg="modSp mod">
        <pc:chgData name="Michiel Trimpe" userId="b1eeb7ca-4016-4386-be98-441e05d42b99" providerId="ADAL" clId="{C6493ABF-0976-A646-9E94-EB549E73DA13}" dt="2025-05-27T09:55:30.805" v="2501" actId="20577"/>
        <pc:sldMkLst>
          <pc:docMk/>
          <pc:sldMk cId="3781477021" sldId="357"/>
        </pc:sldMkLst>
        <pc:spChg chg="mod">
          <ac:chgData name="Michiel Trimpe" userId="b1eeb7ca-4016-4386-be98-441e05d42b99" providerId="ADAL" clId="{C6493ABF-0976-A646-9E94-EB549E73DA13}" dt="2025-05-27T09:55:30.805" v="2501" actId="20577"/>
          <ac:spMkLst>
            <pc:docMk/>
            <pc:sldMk cId="3781477021" sldId="357"/>
            <ac:spMk id="11" creationId="{2E9DA179-14EF-C6C9-617A-243993E61FEE}"/>
          </ac:spMkLst>
        </pc:spChg>
      </pc:sldChg>
      <pc:sldChg chg="modSp mod">
        <pc:chgData name="Michiel Trimpe" userId="b1eeb7ca-4016-4386-be98-441e05d42b99" providerId="ADAL" clId="{C6493ABF-0976-A646-9E94-EB549E73DA13}" dt="2025-05-27T07:49:19.743" v="2024" actId="20577"/>
        <pc:sldMkLst>
          <pc:docMk/>
          <pc:sldMk cId="2406984889" sldId="360"/>
        </pc:sldMkLst>
        <pc:spChg chg="mod">
          <ac:chgData name="Michiel Trimpe" userId="b1eeb7ca-4016-4386-be98-441e05d42b99" providerId="ADAL" clId="{C6493ABF-0976-A646-9E94-EB549E73DA13}" dt="2025-05-27T07:49:19.743" v="2024" actId="20577"/>
          <ac:spMkLst>
            <pc:docMk/>
            <pc:sldMk cId="2406984889" sldId="360"/>
            <ac:spMk id="12" creationId="{5F65278B-F2B2-990B-4019-FCAC4BCF605F}"/>
          </ac:spMkLst>
        </pc:spChg>
      </pc:sldChg>
      <pc:sldChg chg="addSp delSp modSp mod">
        <pc:chgData name="Michiel Trimpe" userId="b1eeb7ca-4016-4386-be98-441e05d42b99" providerId="ADAL" clId="{C6493ABF-0976-A646-9E94-EB549E73DA13}" dt="2025-05-27T11:58:06.543" v="2535" actId="207"/>
        <pc:sldMkLst>
          <pc:docMk/>
          <pc:sldMk cId="2608889135" sldId="365"/>
        </pc:sldMkLst>
        <pc:spChg chg="del">
          <ac:chgData name="Michiel Trimpe" userId="b1eeb7ca-4016-4386-be98-441e05d42b99" providerId="ADAL" clId="{C6493ABF-0976-A646-9E94-EB549E73DA13}" dt="2025-05-27T11:57:32.077" v="2531" actId="478"/>
          <ac:spMkLst>
            <pc:docMk/>
            <pc:sldMk cId="2608889135" sldId="365"/>
            <ac:spMk id="4" creationId="{A0D6C3C5-3E57-29B0-21DC-0649BA563039}"/>
          </ac:spMkLst>
        </pc:spChg>
        <pc:spChg chg="add del">
          <ac:chgData name="Michiel Trimpe" userId="b1eeb7ca-4016-4386-be98-441e05d42b99" providerId="ADAL" clId="{C6493ABF-0976-A646-9E94-EB549E73DA13}" dt="2025-05-27T11:54:03.097" v="2504" actId="22"/>
          <ac:spMkLst>
            <pc:docMk/>
            <pc:sldMk cId="2608889135" sldId="365"/>
            <ac:spMk id="5" creationId="{9BB46E57-4CAE-ABBA-C68D-A2E857C76DA8}"/>
          </ac:spMkLst>
        </pc:spChg>
        <pc:spChg chg="add del mod">
          <ac:chgData name="Michiel Trimpe" userId="b1eeb7ca-4016-4386-be98-441e05d42b99" providerId="ADAL" clId="{C6493ABF-0976-A646-9E94-EB549E73DA13}" dt="2025-05-27T11:54:13.354" v="2507" actId="478"/>
          <ac:spMkLst>
            <pc:docMk/>
            <pc:sldMk cId="2608889135" sldId="365"/>
            <ac:spMk id="6" creationId="{6B2B3BFE-85A9-9E22-8A9D-5E6F88DB2926}"/>
          </ac:spMkLst>
        </pc:spChg>
        <pc:spChg chg="add del mod">
          <ac:chgData name="Michiel Trimpe" userId="b1eeb7ca-4016-4386-be98-441e05d42b99" providerId="ADAL" clId="{C6493ABF-0976-A646-9E94-EB549E73DA13}" dt="2025-05-27T11:55:00.666" v="2516" actId="14100"/>
          <ac:spMkLst>
            <pc:docMk/>
            <pc:sldMk cId="2608889135" sldId="365"/>
            <ac:spMk id="7" creationId="{4BA4B38D-8624-8364-87E4-F402477074DF}"/>
          </ac:spMkLst>
        </pc:spChg>
        <pc:spChg chg="add del mod">
          <ac:chgData name="Michiel Trimpe" userId="b1eeb7ca-4016-4386-be98-441e05d42b99" providerId="ADAL" clId="{C6493ABF-0976-A646-9E94-EB549E73DA13}" dt="2025-05-27T11:57:35.013" v="2532" actId="478"/>
          <ac:spMkLst>
            <pc:docMk/>
            <pc:sldMk cId="2608889135" sldId="365"/>
            <ac:spMk id="9" creationId="{CEE9AA74-29ED-DD36-E3D9-7A09F00B02CE}"/>
          </ac:spMkLst>
        </pc:spChg>
        <pc:spChg chg="add mod">
          <ac:chgData name="Michiel Trimpe" userId="b1eeb7ca-4016-4386-be98-441e05d42b99" providerId="ADAL" clId="{C6493ABF-0976-A646-9E94-EB549E73DA13}" dt="2025-05-27T11:58:06.543" v="2535" actId="207"/>
          <ac:spMkLst>
            <pc:docMk/>
            <pc:sldMk cId="2608889135" sldId="365"/>
            <ac:spMk id="10" creationId="{8F9B0E5B-5929-F950-D84D-AF8EBDAE51E2}"/>
          </ac:spMkLst>
        </pc:spChg>
        <pc:picChg chg="add del mod">
          <ac:chgData name="Michiel Trimpe" userId="b1eeb7ca-4016-4386-be98-441e05d42b99" providerId="ADAL" clId="{C6493ABF-0976-A646-9E94-EB549E73DA13}" dt="2025-05-27T11:56:16.712" v="2525" actId="1076"/>
          <ac:picMkLst>
            <pc:docMk/>
            <pc:sldMk cId="2608889135" sldId="365"/>
            <ac:picMk id="4100" creationId="{869E97A3-E2B4-5676-986B-A0DCC5CD9070}"/>
          </ac:picMkLst>
        </pc:picChg>
        <pc:picChg chg="add mod">
          <ac:chgData name="Michiel Trimpe" userId="b1eeb7ca-4016-4386-be98-441e05d42b99" providerId="ADAL" clId="{C6493ABF-0976-A646-9E94-EB549E73DA13}" dt="2025-05-27T11:55:09.985" v="2520" actId="1076"/>
          <ac:picMkLst>
            <pc:docMk/>
            <pc:sldMk cId="2608889135" sldId="365"/>
            <ac:picMk id="4104" creationId="{0C4694B0-1CAD-7EE8-2D46-3F17908C452F}"/>
          </ac:picMkLst>
        </pc:picChg>
        <pc:picChg chg="add mod">
          <ac:chgData name="Michiel Trimpe" userId="b1eeb7ca-4016-4386-be98-441e05d42b99" providerId="ADAL" clId="{C6493ABF-0976-A646-9E94-EB549E73DA13}" dt="2025-05-27T11:56:41.951" v="2530" actId="1076"/>
          <ac:picMkLst>
            <pc:docMk/>
            <pc:sldMk cId="2608889135" sldId="365"/>
            <ac:picMk id="4106" creationId="{F0971758-8BFE-F0EA-E4A3-EA55C2285AB0}"/>
          </ac:picMkLst>
        </pc:picChg>
      </pc:sldChg>
      <pc:sldChg chg="ord">
        <pc:chgData name="Michiel Trimpe" userId="b1eeb7ca-4016-4386-be98-441e05d42b99" providerId="ADAL" clId="{C6493ABF-0976-A646-9E94-EB549E73DA13}" dt="2025-05-27T07:18:42.499" v="520" actId="20578"/>
        <pc:sldMkLst>
          <pc:docMk/>
          <pc:sldMk cId="586463909" sldId="368"/>
        </pc:sldMkLst>
      </pc:sldChg>
      <pc:sldChg chg="addSp delSp modSp del mod">
        <pc:chgData name="Michiel Trimpe" userId="b1eeb7ca-4016-4386-be98-441e05d42b99" providerId="ADAL" clId="{C6493ABF-0976-A646-9E94-EB549E73DA13}" dt="2025-05-27T06:56:52.008" v="54" actId="2696"/>
        <pc:sldMkLst>
          <pc:docMk/>
          <pc:sldMk cId="1446960450" sldId="370"/>
        </pc:sldMkLst>
        <pc:spChg chg="mod">
          <ac:chgData name="Michiel Trimpe" userId="b1eeb7ca-4016-4386-be98-441e05d42b99" providerId="ADAL" clId="{C6493ABF-0976-A646-9E94-EB549E73DA13}" dt="2025-05-27T06:50:02.671" v="13" actId="1076"/>
          <ac:spMkLst>
            <pc:docMk/>
            <pc:sldMk cId="1446960450" sldId="370"/>
            <ac:spMk id="3" creationId="{3370C5E0-9A5A-E141-5146-C529C7011A7A}"/>
          </ac:spMkLst>
        </pc:spChg>
        <pc:picChg chg="add del mod">
          <ac:chgData name="Michiel Trimpe" userId="b1eeb7ca-4016-4386-be98-441e05d42b99" providerId="ADAL" clId="{C6493ABF-0976-A646-9E94-EB549E73DA13}" dt="2025-05-27T06:49:02.393" v="9" actId="478"/>
          <ac:picMkLst>
            <pc:docMk/>
            <pc:sldMk cId="1446960450" sldId="370"/>
            <ac:picMk id="4" creationId="{44B49BD1-C66C-FD03-AA9C-3D5F9EFAC6A2}"/>
          </ac:picMkLst>
        </pc:picChg>
        <pc:picChg chg="add del mod">
          <ac:chgData name="Michiel Trimpe" userId="b1eeb7ca-4016-4386-be98-441e05d42b99" providerId="ADAL" clId="{C6493ABF-0976-A646-9E94-EB549E73DA13}" dt="2025-05-27T06:52:17.856" v="20" actId="478"/>
          <ac:picMkLst>
            <pc:docMk/>
            <pc:sldMk cId="1446960450" sldId="370"/>
            <ac:picMk id="1026" creationId="{4934C8CD-9C06-0DCC-BCB4-D602CF1935AC}"/>
          </ac:picMkLst>
        </pc:picChg>
        <pc:picChg chg="add mod">
          <ac:chgData name="Michiel Trimpe" userId="b1eeb7ca-4016-4386-be98-441e05d42b99" providerId="ADAL" clId="{C6493ABF-0976-A646-9E94-EB549E73DA13}" dt="2025-05-27T06:52:21.572" v="21" actId="1076"/>
          <ac:picMkLst>
            <pc:docMk/>
            <pc:sldMk cId="1446960450" sldId="370"/>
            <ac:picMk id="1028" creationId="{18A131EC-BEB0-A174-065A-6F4BD88421A0}"/>
          </ac:picMkLst>
        </pc:picChg>
      </pc:sldChg>
      <pc:sldChg chg="modSp add del">
        <pc:chgData name="Michiel Trimpe" userId="b1eeb7ca-4016-4386-be98-441e05d42b99" providerId="ADAL" clId="{C6493ABF-0976-A646-9E94-EB549E73DA13}" dt="2025-05-27T06:56:42.364" v="53" actId="2696"/>
        <pc:sldMkLst>
          <pc:docMk/>
          <pc:sldMk cId="2480386775" sldId="372"/>
        </pc:sldMkLst>
        <pc:picChg chg="mod">
          <ac:chgData name="Michiel Trimpe" userId="b1eeb7ca-4016-4386-be98-441e05d42b99" providerId="ADAL" clId="{C6493ABF-0976-A646-9E94-EB549E73DA13}" dt="2025-05-27T06:52:48.010" v="22" actId="14100"/>
          <ac:picMkLst>
            <pc:docMk/>
            <pc:sldMk cId="2480386775" sldId="372"/>
            <ac:picMk id="1026" creationId="{083C79AA-7606-131E-FF09-3CB1CB966C4D}"/>
          </ac:picMkLst>
        </pc:picChg>
      </pc:sldChg>
      <pc:sldChg chg="addSp delSp modSp add del mod">
        <pc:chgData name="Michiel Trimpe" userId="b1eeb7ca-4016-4386-be98-441e05d42b99" providerId="ADAL" clId="{C6493ABF-0976-A646-9E94-EB549E73DA13}" dt="2025-05-27T06:56:52.585" v="55" actId="2696"/>
        <pc:sldMkLst>
          <pc:docMk/>
          <pc:sldMk cId="2581430977" sldId="373"/>
        </pc:sldMkLst>
        <pc:spChg chg="add">
          <ac:chgData name="Michiel Trimpe" userId="b1eeb7ca-4016-4386-be98-441e05d42b99" providerId="ADAL" clId="{C6493ABF-0976-A646-9E94-EB549E73DA13}" dt="2025-05-27T06:50:34.530" v="16"/>
          <ac:spMkLst>
            <pc:docMk/>
            <pc:sldMk cId="2581430977" sldId="373"/>
            <ac:spMk id="4" creationId="{86D6A349-9CE3-D4B2-FF87-6B09C773077E}"/>
          </ac:spMkLst>
        </pc:spChg>
        <pc:picChg chg="add mod">
          <ac:chgData name="Michiel Trimpe" userId="b1eeb7ca-4016-4386-be98-441e05d42b99" providerId="ADAL" clId="{C6493ABF-0976-A646-9E94-EB549E73DA13}" dt="2025-05-27T06:51:47.629" v="19" actId="1076"/>
          <ac:picMkLst>
            <pc:docMk/>
            <pc:sldMk cId="2581430977" sldId="373"/>
            <ac:picMk id="6" creationId="{FD159AA4-B5C5-747B-0125-EB0B876E6317}"/>
          </ac:picMkLst>
        </pc:picChg>
        <pc:picChg chg="del">
          <ac:chgData name="Michiel Trimpe" userId="b1eeb7ca-4016-4386-be98-441e05d42b99" providerId="ADAL" clId="{C6493ABF-0976-A646-9E94-EB549E73DA13}" dt="2025-05-27T06:51:45.333" v="18" actId="478"/>
          <ac:picMkLst>
            <pc:docMk/>
            <pc:sldMk cId="2581430977" sldId="373"/>
            <ac:picMk id="1026" creationId="{06FC34E1-2625-C109-416E-624E09FB8426}"/>
          </ac:picMkLst>
        </pc:picChg>
        <pc:picChg chg="del">
          <ac:chgData name="Michiel Trimpe" userId="b1eeb7ca-4016-4386-be98-441e05d42b99" providerId="ADAL" clId="{C6493ABF-0976-A646-9E94-EB549E73DA13}" dt="2025-05-27T06:50:33.518" v="15" actId="478"/>
          <ac:picMkLst>
            <pc:docMk/>
            <pc:sldMk cId="2581430977" sldId="373"/>
            <ac:picMk id="1028" creationId="{14BCCC16-FAF1-B899-FEE1-0BDA2FFF65C2}"/>
          </ac:picMkLst>
        </pc:picChg>
      </pc:sldChg>
      <pc:sldChg chg="addSp delSp modSp add mod modShow">
        <pc:chgData name="Michiel Trimpe" userId="b1eeb7ca-4016-4386-be98-441e05d42b99" providerId="ADAL" clId="{C6493ABF-0976-A646-9E94-EB549E73DA13}" dt="2025-05-27T07:30:41.396" v="1605" actId="729"/>
        <pc:sldMkLst>
          <pc:docMk/>
          <pc:sldMk cId="2344682390" sldId="374"/>
        </pc:sldMkLst>
        <pc:spChg chg="mod">
          <ac:chgData name="Michiel Trimpe" userId="b1eeb7ca-4016-4386-be98-441e05d42b99" providerId="ADAL" clId="{C6493ABF-0976-A646-9E94-EB549E73DA13}" dt="2025-05-27T07:18:21.913" v="518" actId="20577"/>
          <ac:spMkLst>
            <pc:docMk/>
            <pc:sldMk cId="2344682390" sldId="374"/>
            <ac:spMk id="2" creationId="{68CA4F91-6A66-38E1-18E9-CDD50D796E22}"/>
          </ac:spMkLst>
        </pc:spChg>
        <pc:spChg chg="mod">
          <ac:chgData name="Michiel Trimpe" userId="b1eeb7ca-4016-4386-be98-441e05d42b99" providerId="ADAL" clId="{C6493ABF-0976-A646-9E94-EB549E73DA13}" dt="2025-05-27T07:03:50.699" v="129" actId="20577"/>
          <ac:spMkLst>
            <pc:docMk/>
            <pc:sldMk cId="2344682390" sldId="374"/>
            <ac:spMk id="3" creationId="{C1334E71-E7AE-8311-1404-9B7E1C4AFF5A}"/>
          </ac:spMkLst>
        </pc:spChg>
        <pc:spChg chg="add mod">
          <ac:chgData name="Michiel Trimpe" userId="b1eeb7ca-4016-4386-be98-441e05d42b99" providerId="ADAL" clId="{C6493ABF-0976-A646-9E94-EB549E73DA13}" dt="2025-05-27T06:56:09.260" v="48" actId="14100"/>
          <ac:spMkLst>
            <pc:docMk/>
            <pc:sldMk cId="2344682390" sldId="374"/>
            <ac:spMk id="6" creationId="{F1E9C961-A7F5-AB50-F00D-A0668CAC131E}"/>
          </ac:spMkLst>
        </pc:spChg>
        <pc:picChg chg="add mod">
          <ac:chgData name="Michiel Trimpe" userId="b1eeb7ca-4016-4386-be98-441e05d42b99" providerId="ADAL" clId="{C6493ABF-0976-A646-9E94-EB549E73DA13}" dt="2025-05-27T06:56:20.280" v="52" actId="1076"/>
          <ac:picMkLst>
            <pc:docMk/>
            <pc:sldMk cId="2344682390" sldId="374"/>
            <ac:picMk id="4" creationId="{003027A3-712A-B7C4-ECC2-D7FC01E238F1}"/>
          </ac:picMkLst>
        </pc:picChg>
        <pc:picChg chg="add mod">
          <ac:chgData name="Michiel Trimpe" userId="b1eeb7ca-4016-4386-be98-441e05d42b99" providerId="ADAL" clId="{C6493ABF-0976-A646-9E94-EB549E73DA13}" dt="2025-05-27T06:56:17.091" v="51" actId="1076"/>
          <ac:picMkLst>
            <pc:docMk/>
            <pc:sldMk cId="2344682390" sldId="374"/>
            <ac:picMk id="5" creationId="{5A542BB9-B562-D281-94E6-E4633FB5A732}"/>
          </ac:picMkLst>
        </pc:picChg>
        <pc:picChg chg="del">
          <ac:chgData name="Michiel Trimpe" userId="b1eeb7ca-4016-4386-be98-441e05d42b99" providerId="ADAL" clId="{C6493ABF-0976-A646-9E94-EB549E73DA13}" dt="2025-05-27T06:53:30.638" v="25" actId="478"/>
          <ac:picMkLst>
            <pc:docMk/>
            <pc:sldMk cId="2344682390" sldId="374"/>
            <ac:picMk id="1026" creationId="{F5C03DB3-7AD5-BF4E-7E1E-38A30947783B}"/>
          </ac:picMkLst>
        </pc:picChg>
        <pc:picChg chg="add mod">
          <ac:chgData name="Michiel Trimpe" userId="b1eeb7ca-4016-4386-be98-441e05d42b99" providerId="ADAL" clId="{C6493ABF-0976-A646-9E94-EB549E73DA13}" dt="2025-05-27T06:56:12.809" v="50" actId="1076"/>
          <ac:picMkLst>
            <pc:docMk/>
            <pc:sldMk cId="2344682390" sldId="374"/>
            <ac:picMk id="1028" creationId="{92D532DA-F1C2-7C65-0B2C-79C53814BC15}"/>
          </ac:picMkLst>
        </pc:picChg>
      </pc:sldChg>
      <pc:sldChg chg="new del">
        <pc:chgData name="Michiel Trimpe" userId="b1eeb7ca-4016-4386-be98-441e05d42b99" providerId="ADAL" clId="{C6493ABF-0976-A646-9E94-EB549E73DA13}" dt="2025-05-27T07:00:57.984" v="57" actId="2696"/>
        <pc:sldMkLst>
          <pc:docMk/>
          <pc:sldMk cId="533236085" sldId="375"/>
        </pc:sldMkLst>
      </pc:sldChg>
      <pc:sldChg chg="delSp modSp add mod">
        <pc:chgData name="Michiel Trimpe" userId="b1eeb7ca-4016-4386-be98-441e05d42b99" providerId="ADAL" clId="{C6493ABF-0976-A646-9E94-EB549E73DA13}" dt="2025-05-27T07:40:49.491" v="1917" actId="20577"/>
        <pc:sldMkLst>
          <pc:docMk/>
          <pc:sldMk cId="3885985092" sldId="375"/>
        </pc:sldMkLst>
        <pc:spChg chg="mod">
          <ac:chgData name="Michiel Trimpe" userId="b1eeb7ca-4016-4386-be98-441e05d42b99" providerId="ADAL" clId="{C6493ABF-0976-A646-9E94-EB549E73DA13}" dt="2025-05-27T07:35:26.032" v="1853" actId="20577"/>
          <ac:spMkLst>
            <pc:docMk/>
            <pc:sldMk cId="3885985092" sldId="375"/>
            <ac:spMk id="2" creationId="{3014AA23-A55B-DF28-3F17-5DCA26D6A0A4}"/>
          </ac:spMkLst>
        </pc:spChg>
        <pc:spChg chg="mod">
          <ac:chgData name="Michiel Trimpe" userId="b1eeb7ca-4016-4386-be98-441e05d42b99" providerId="ADAL" clId="{C6493ABF-0976-A646-9E94-EB549E73DA13}" dt="2025-05-27T07:40:49.491" v="1917" actId="20577"/>
          <ac:spMkLst>
            <pc:docMk/>
            <pc:sldMk cId="3885985092" sldId="375"/>
            <ac:spMk id="3" creationId="{DCE6403A-FCDD-52EF-5E33-FF227FB4AD04}"/>
          </ac:spMkLst>
        </pc:spChg>
        <pc:picChg chg="del">
          <ac:chgData name="Michiel Trimpe" userId="b1eeb7ca-4016-4386-be98-441e05d42b99" providerId="ADAL" clId="{C6493ABF-0976-A646-9E94-EB549E73DA13}" dt="2025-05-27T07:26:08.339" v="1222" actId="478"/>
          <ac:picMkLst>
            <pc:docMk/>
            <pc:sldMk cId="3885985092" sldId="375"/>
            <ac:picMk id="4" creationId="{255D2A06-7008-BFC2-A776-949F32519F5E}"/>
          </ac:picMkLst>
        </pc:picChg>
        <pc:picChg chg="del">
          <ac:chgData name="Michiel Trimpe" userId="b1eeb7ca-4016-4386-be98-441e05d42b99" providerId="ADAL" clId="{C6493ABF-0976-A646-9E94-EB549E73DA13}" dt="2025-05-27T07:26:08.339" v="1222" actId="478"/>
          <ac:picMkLst>
            <pc:docMk/>
            <pc:sldMk cId="3885985092" sldId="375"/>
            <ac:picMk id="5" creationId="{7D843852-82CE-78F2-2F42-8FEF95166CFC}"/>
          </ac:picMkLst>
        </pc:picChg>
      </pc:sldChg>
      <pc:sldChg chg="addSp delSp modSp add mod">
        <pc:chgData name="Michiel Trimpe" userId="b1eeb7ca-4016-4386-be98-441e05d42b99" providerId="ADAL" clId="{C6493ABF-0976-A646-9E94-EB549E73DA13}" dt="2025-05-27T07:35:21.081" v="1850" actId="20577"/>
        <pc:sldMkLst>
          <pc:docMk/>
          <pc:sldMk cId="2419869432" sldId="376"/>
        </pc:sldMkLst>
        <pc:spChg chg="mod">
          <ac:chgData name="Michiel Trimpe" userId="b1eeb7ca-4016-4386-be98-441e05d42b99" providerId="ADAL" clId="{C6493ABF-0976-A646-9E94-EB549E73DA13}" dt="2025-05-27T07:35:21.081" v="1850" actId="20577"/>
          <ac:spMkLst>
            <pc:docMk/>
            <pc:sldMk cId="2419869432" sldId="376"/>
            <ac:spMk id="2" creationId="{437220A8-E911-3FB5-2B68-FB527632D15D}"/>
          </ac:spMkLst>
        </pc:spChg>
        <pc:spChg chg="mod">
          <ac:chgData name="Michiel Trimpe" userId="b1eeb7ca-4016-4386-be98-441e05d42b99" providerId="ADAL" clId="{C6493ABF-0976-A646-9E94-EB549E73DA13}" dt="2025-05-27T07:33:48.956" v="1812" actId="20577"/>
          <ac:spMkLst>
            <pc:docMk/>
            <pc:sldMk cId="2419869432" sldId="376"/>
            <ac:spMk id="3" creationId="{E663065F-DBC7-E71E-C607-8F0569A76F84}"/>
          </ac:spMkLst>
        </pc:spChg>
        <pc:picChg chg="add del">
          <ac:chgData name="Michiel Trimpe" userId="b1eeb7ca-4016-4386-be98-441e05d42b99" providerId="ADAL" clId="{C6493ABF-0976-A646-9E94-EB549E73DA13}" dt="2025-05-27T07:28:50.009" v="1423" actId="478"/>
          <ac:picMkLst>
            <pc:docMk/>
            <pc:sldMk cId="2419869432" sldId="376"/>
            <ac:picMk id="4" creationId="{98C217C4-2727-6092-6214-4A6F47C0CD96}"/>
          </ac:picMkLst>
        </pc:picChg>
        <pc:picChg chg="add del">
          <ac:chgData name="Michiel Trimpe" userId="b1eeb7ca-4016-4386-be98-441e05d42b99" providerId="ADAL" clId="{C6493ABF-0976-A646-9E94-EB549E73DA13}" dt="2025-05-27T07:26:04.745" v="1221" actId="478"/>
          <ac:picMkLst>
            <pc:docMk/>
            <pc:sldMk cId="2419869432" sldId="376"/>
            <ac:picMk id="5" creationId="{C11E4E01-86AE-48B2-17B3-B7CFCA28E8FD}"/>
          </ac:picMkLst>
        </pc:picChg>
      </pc:sldChg>
      <pc:sldChg chg="modSp add mod">
        <pc:chgData name="Michiel Trimpe" userId="b1eeb7ca-4016-4386-be98-441e05d42b99" providerId="ADAL" clId="{C6493ABF-0976-A646-9E94-EB549E73DA13}" dt="2025-05-27T07:35:16.911" v="1847" actId="20577"/>
        <pc:sldMkLst>
          <pc:docMk/>
          <pc:sldMk cId="1481069634" sldId="377"/>
        </pc:sldMkLst>
        <pc:spChg chg="mod">
          <ac:chgData name="Michiel Trimpe" userId="b1eeb7ca-4016-4386-be98-441e05d42b99" providerId="ADAL" clId="{C6493ABF-0976-A646-9E94-EB549E73DA13}" dt="2025-05-27T07:35:16.911" v="1847" actId="20577"/>
          <ac:spMkLst>
            <pc:docMk/>
            <pc:sldMk cId="1481069634" sldId="377"/>
            <ac:spMk id="2" creationId="{92AF7E29-FD3A-A83C-51DC-C430F72380D5}"/>
          </ac:spMkLst>
        </pc:spChg>
        <pc:spChg chg="mod">
          <ac:chgData name="Michiel Trimpe" userId="b1eeb7ca-4016-4386-be98-441e05d42b99" providerId="ADAL" clId="{C6493ABF-0976-A646-9E94-EB549E73DA13}" dt="2025-05-27T07:34:37.121" v="1842" actId="20577"/>
          <ac:spMkLst>
            <pc:docMk/>
            <pc:sldMk cId="1481069634" sldId="377"/>
            <ac:spMk id="3" creationId="{9A958A22-65EA-937F-4E15-17F13AFA2AA7}"/>
          </ac:spMkLst>
        </pc:spChg>
        <pc:picChg chg="mod">
          <ac:chgData name="Michiel Trimpe" userId="b1eeb7ca-4016-4386-be98-441e05d42b99" providerId="ADAL" clId="{C6493ABF-0976-A646-9E94-EB549E73DA13}" dt="2025-05-27T07:31:32.716" v="1607" actId="1076"/>
          <ac:picMkLst>
            <pc:docMk/>
            <pc:sldMk cId="1481069634" sldId="377"/>
            <ac:picMk id="5" creationId="{1BCE3E8A-3576-3AAF-1295-B4747855EC4D}"/>
          </ac:picMkLst>
        </pc:picChg>
      </pc:sldChg>
      <pc:sldChg chg="add del">
        <pc:chgData name="Michiel Trimpe" userId="b1eeb7ca-4016-4386-be98-441e05d42b99" providerId="ADAL" clId="{C6493ABF-0976-A646-9E94-EB549E73DA13}" dt="2025-05-27T07:28:41.898" v="1420" actId="2890"/>
        <pc:sldMkLst>
          <pc:docMk/>
          <pc:sldMk cId="4065536723" sldId="377"/>
        </pc:sldMkLst>
      </pc:sldChg>
      <pc:sldChg chg="modSp add mod">
        <pc:chgData name="Michiel Trimpe" userId="b1eeb7ca-4016-4386-be98-441e05d42b99" providerId="ADAL" clId="{C6493ABF-0976-A646-9E94-EB549E73DA13}" dt="2025-05-27T07:55:58.505" v="2059" actId="20577"/>
        <pc:sldMkLst>
          <pc:docMk/>
          <pc:sldMk cId="725001146" sldId="378"/>
        </pc:sldMkLst>
        <pc:spChg chg="mod">
          <ac:chgData name="Michiel Trimpe" userId="b1eeb7ca-4016-4386-be98-441e05d42b99" providerId="ADAL" clId="{C6493ABF-0976-A646-9E94-EB549E73DA13}" dt="2025-05-27T07:35:07.402" v="1844" actId="20577"/>
          <ac:spMkLst>
            <pc:docMk/>
            <pc:sldMk cId="725001146" sldId="378"/>
            <ac:spMk id="2" creationId="{A57BB6C8-778E-0E26-345E-B5E3BDF12ACB}"/>
          </ac:spMkLst>
        </pc:spChg>
        <pc:spChg chg="mod">
          <ac:chgData name="Michiel Trimpe" userId="b1eeb7ca-4016-4386-be98-441e05d42b99" providerId="ADAL" clId="{C6493ABF-0976-A646-9E94-EB549E73DA13}" dt="2025-05-27T07:55:58.505" v="2059" actId="20577"/>
          <ac:spMkLst>
            <pc:docMk/>
            <pc:sldMk cId="725001146" sldId="378"/>
            <ac:spMk id="3" creationId="{79235D49-607B-65B4-7B03-DE191EA31A5E}"/>
          </ac:spMkLst>
        </pc:spChg>
      </pc:sldChg>
      <pc:sldChg chg="delSp modSp add mod ord">
        <pc:chgData name="Michiel Trimpe" userId="b1eeb7ca-4016-4386-be98-441e05d42b99" providerId="ADAL" clId="{C6493ABF-0976-A646-9E94-EB549E73DA13}" dt="2025-05-27T09:09:38.125" v="2427" actId="20577"/>
        <pc:sldMkLst>
          <pc:docMk/>
          <pc:sldMk cId="3342113198" sldId="379"/>
        </pc:sldMkLst>
        <pc:spChg chg="mod">
          <ac:chgData name="Michiel Trimpe" userId="b1eeb7ca-4016-4386-be98-441e05d42b99" providerId="ADAL" clId="{C6493ABF-0976-A646-9E94-EB549E73DA13}" dt="2025-05-27T07:56:54.131" v="2077" actId="20577"/>
          <ac:spMkLst>
            <pc:docMk/>
            <pc:sldMk cId="3342113198" sldId="379"/>
            <ac:spMk id="2" creationId="{5C8C8E5B-0D58-7160-75FB-7D06EB96489A}"/>
          </ac:spMkLst>
        </pc:spChg>
        <pc:spChg chg="mod">
          <ac:chgData name="Michiel Trimpe" userId="b1eeb7ca-4016-4386-be98-441e05d42b99" providerId="ADAL" clId="{C6493ABF-0976-A646-9E94-EB549E73DA13}" dt="2025-05-27T09:09:38.125" v="2427" actId="20577"/>
          <ac:spMkLst>
            <pc:docMk/>
            <pc:sldMk cId="3342113198" sldId="379"/>
            <ac:spMk id="3" creationId="{01E3D230-A425-A335-2650-15A9B513A1D3}"/>
          </ac:spMkLst>
        </pc:spChg>
        <pc:spChg chg="del">
          <ac:chgData name="Michiel Trimpe" userId="b1eeb7ca-4016-4386-be98-441e05d42b99" providerId="ADAL" clId="{C6493ABF-0976-A646-9E94-EB549E73DA13}" dt="2025-05-27T07:56:59.153" v="2079" actId="478"/>
          <ac:spMkLst>
            <pc:docMk/>
            <pc:sldMk cId="3342113198" sldId="379"/>
            <ac:spMk id="6" creationId="{F02A3B33-AB50-A57B-14A8-C33E1CE1A7EB}"/>
          </ac:spMkLst>
        </pc:spChg>
        <pc:picChg chg="del">
          <ac:chgData name="Michiel Trimpe" userId="b1eeb7ca-4016-4386-be98-441e05d42b99" providerId="ADAL" clId="{C6493ABF-0976-A646-9E94-EB549E73DA13}" dt="2025-05-27T07:56:57.848" v="2078" actId="478"/>
          <ac:picMkLst>
            <pc:docMk/>
            <pc:sldMk cId="3342113198" sldId="379"/>
            <ac:picMk id="4" creationId="{AA5DD1AB-1CF3-FF22-490C-F8D8585B04E4}"/>
          </ac:picMkLst>
        </pc:picChg>
        <pc:picChg chg="del">
          <ac:chgData name="Michiel Trimpe" userId="b1eeb7ca-4016-4386-be98-441e05d42b99" providerId="ADAL" clId="{C6493ABF-0976-A646-9E94-EB549E73DA13}" dt="2025-05-27T07:56:57.848" v="2078" actId="478"/>
          <ac:picMkLst>
            <pc:docMk/>
            <pc:sldMk cId="3342113198" sldId="379"/>
            <ac:picMk id="5" creationId="{B6DB3083-60A3-0C54-D802-AF0636ED1E85}"/>
          </ac:picMkLst>
        </pc:picChg>
        <pc:picChg chg="del">
          <ac:chgData name="Michiel Trimpe" userId="b1eeb7ca-4016-4386-be98-441e05d42b99" providerId="ADAL" clId="{C6493ABF-0976-A646-9E94-EB549E73DA13}" dt="2025-05-27T07:56:57.848" v="2078" actId="478"/>
          <ac:picMkLst>
            <pc:docMk/>
            <pc:sldMk cId="3342113198" sldId="379"/>
            <ac:picMk id="1028" creationId="{052CAE65-DFF9-7113-5987-72B0AF2B5933}"/>
          </ac:picMkLst>
        </pc:picChg>
      </pc:sldChg>
      <pc:sldChg chg="add">
        <pc:chgData name="Michiel Trimpe" userId="b1eeb7ca-4016-4386-be98-441e05d42b99" providerId="ADAL" clId="{C6493ABF-0976-A646-9E94-EB549E73DA13}" dt="2025-05-27T11:53:59.976" v="2502" actId="2890"/>
        <pc:sldMkLst>
          <pc:docMk/>
          <pc:sldMk cId="2463404122" sldId="380"/>
        </pc:sldMkLst>
      </pc:sldChg>
    </pc:docChg>
  </pc:docChgLst>
  <pc:docChgLst>
    <pc:chgData name="Michiel Trimpe" userId="S::michiel.trimpe@vng.nl::b1eeb7ca-4016-4386-be98-441e05d42b99" providerId="AD" clId="Web-{9F18F3DE-419D-98E6-6CC6-8944C1DA15FC}"/>
    <pc:docChg chg="modSld">
      <pc:chgData name="Michiel Trimpe" userId="S::michiel.trimpe@vng.nl::b1eeb7ca-4016-4386-be98-441e05d42b99" providerId="AD" clId="Web-{9F18F3DE-419D-98E6-6CC6-8944C1DA15FC}" dt="2025-05-26T21:15:48.217" v="112" actId="1076"/>
      <pc:docMkLst>
        <pc:docMk/>
      </pc:docMkLst>
      <pc:sldChg chg="modSp">
        <pc:chgData name="Michiel Trimpe" userId="S::michiel.trimpe@vng.nl::b1eeb7ca-4016-4386-be98-441e05d42b99" providerId="AD" clId="Web-{9F18F3DE-419D-98E6-6CC6-8944C1DA15FC}" dt="2025-05-26T21:10:50.707" v="25" actId="20577"/>
        <pc:sldMkLst>
          <pc:docMk/>
          <pc:sldMk cId="4180283052" sldId="296"/>
        </pc:sldMkLst>
        <pc:spChg chg="mod">
          <ac:chgData name="Michiel Trimpe" userId="S::michiel.trimpe@vng.nl::b1eeb7ca-4016-4386-be98-441e05d42b99" providerId="AD" clId="Web-{9F18F3DE-419D-98E6-6CC6-8944C1DA15FC}" dt="2025-05-26T21:10:50.707" v="25" actId="20577"/>
          <ac:spMkLst>
            <pc:docMk/>
            <pc:sldMk cId="4180283052" sldId="296"/>
            <ac:spMk id="5" creationId="{695F43BC-A24E-48C1-1230-77AD06D9ECBD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11:26.724" v="33" actId="20577"/>
        <pc:sldMkLst>
          <pc:docMk/>
          <pc:sldMk cId="1425785" sldId="298"/>
        </pc:sldMkLst>
        <pc:spChg chg="mod">
          <ac:chgData name="Michiel Trimpe" userId="S::michiel.trimpe@vng.nl::b1eeb7ca-4016-4386-be98-441e05d42b99" providerId="AD" clId="Web-{9F18F3DE-419D-98E6-6CC6-8944C1DA15FC}" dt="2025-05-26T21:11:26.724" v="33" actId="20577"/>
          <ac:spMkLst>
            <pc:docMk/>
            <pc:sldMk cId="1425785" sldId="298"/>
            <ac:spMk id="5" creationId="{641B12B4-0BEA-A832-10E9-B4701A9E0368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14:39.715" v="96" actId="20577"/>
        <pc:sldMkLst>
          <pc:docMk/>
          <pc:sldMk cId="49799838" sldId="301"/>
        </pc:sldMkLst>
        <pc:spChg chg="mod">
          <ac:chgData name="Michiel Trimpe" userId="S::michiel.trimpe@vng.nl::b1eeb7ca-4016-4386-be98-441e05d42b99" providerId="AD" clId="Web-{9F18F3DE-419D-98E6-6CC6-8944C1DA15FC}" dt="2025-05-26T21:14:39.715" v="96" actId="20577"/>
          <ac:spMkLst>
            <pc:docMk/>
            <pc:sldMk cId="49799838" sldId="301"/>
            <ac:spMk id="5" creationId="{36A4045D-DC0C-EE32-F325-F767B76AF891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15:48.217" v="112" actId="1076"/>
        <pc:sldMkLst>
          <pc:docMk/>
          <pc:sldMk cId="3716454715" sldId="306"/>
        </pc:sldMkLst>
        <pc:picChg chg="mod">
          <ac:chgData name="Michiel Trimpe" userId="S::michiel.trimpe@vng.nl::b1eeb7ca-4016-4386-be98-441e05d42b99" providerId="AD" clId="Web-{9F18F3DE-419D-98E6-6CC6-8944C1DA15FC}" dt="2025-05-26T21:15:48.217" v="112" actId="1076"/>
          <ac:picMkLst>
            <pc:docMk/>
            <pc:sldMk cId="3716454715" sldId="306"/>
            <ac:picMk id="7" creationId="{CB1EA1CE-E0FE-26F3-9117-2E61ABECC9E7}"/>
          </ac:picMkLst>
        </pc:picChg>
        <pc:picChg chg="mod">
          <ac:chgData name="Michiel Trimpe" userId="S::michiel.trimpe@vng.nl::b1eeb7ca-4016-4386-be98-441e05d42b99" providerId="AD" clId="Web-{9F18F3DE-419D-98E6-6CC6-8944C1DA15FC}" dt="2025-05-26T21:15:40.248" v="109" actId="1076"/>
          <ac:picMkLst>
            <pc:docMk/>
            <pc:sldMk cId="3716454715" sldId="306"/>
            <ac:picMk id="8" creationId="{E065CE14-8BC7-74DB-B01D-11E81767A531}"/>
          </ac:picMkLst>
        </pc:picChg>
        <pc:picChg chg="mod">
          <ac:chgData name="Michiel Trimpe" userId="S::michiel.trimpe@vng.nl::b1eeb7ca-4016-4386-be98-441e05d42b99" providerId="AD" clId="Web-{9F18F3DE-419D-98E6-6CC6-8944C1DA15FC}" dt="2025-05-26T21:15:43.139" v="110" actId="1076"/>
          <ac:picMkLst>
            <pc:docMk/>
            <pc:sldMk cId="3716454715" sldId="306"/>
            <ac:picMk id="9" creationId="{7EE5AC5C-5752-46B5-9B3F-516B867A1AAB}"/>
          </ac:picMkLst>
        </pc:picChg>
        <pc:picChg chg="mod">
          <ac:chgData name="Michiel Trimpe" userId="S::michiel.trimpe@vng.nl::b1eeb7ca-4016-4386-be98-441e05d42b99" providerId="AD" clId="Web-{9F18F3DE-419D-98E6-6CC6-8944C1DA15FC}" dt="2025-05-26T21:15:46.592" v="111" actId="1076"/>
          <ac:picMkLst>
            <pc:docMk/>
            <pc:sldMk cId="3716454715" sldId="306"/>
            <ac:picMk id="11" creationId="{F611B49C-DB5B-A2EE-D516-A8875359FDFD}"/>
          </ac:picMkLst>
        </pc:picChg>
      </pc:sldChg>
      <pc:sldChg chg="addSp modSp">
        <pc:chgData name="Michiel Trimpe" userId="S::michiel.trimpe@vng.nl::b1eeb7ca-4016-4386-be98-441e05d42b99" providerId="AD" clId="Web-{9F18F3DE-419D-98E6-6CC6-8944C1DA15FC}" dt="2025-05-26T21:13:34.556" v="81" actId="20577"/>
        <pc:sldMkLst>
          <pc:docMk/>
          <pc:sldMk cId="4252458183" sldId="310"/>
        </pc:sldMkLst>
        <pc:spChg chg="add mod">
          <ac:chgData name="Michiel Trimpe" userId="S::michiel.trimpe@vng.nl::b1eeb7ca-4016-4386-be98-441e05d42b99" providerId="AD" clId="Web-{9F18F3DE-419D-98E6-6CC6-8944C1DA15FC}" dt="2025-05-26T21:13:34.556" v="81" actId="20577"/>
          <ac:spMkLst>
            <pc:docMk/>
            <pc:sldMk cId="4252458183" sldId="310"/>
            <ac:spMk id="7" creationId="{AB8CE0F2-9C6B-59BB-6D0C-92D8B45389CF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08:55.609" v="1" actId="1076"/>
        <pc:sldMkLst>
          <pc:docMk/>
          <pc:sldMk cId="4053552351" sldId="333"/>
        </pc:sldMkLst>
        <pc:spChg chg="mod">
          <ac:chgData name="Michiel Trimpe" userId="S::michiel.trimpe@vng.nl::b1eeb7ca-4016-4386-be98-441e05d42b99" providerId="AD" clId="Web-{9F18F3DE-419D-98E6-6CC6-8944C1DA15FC}" dt="2025-05-26T21:08:55.609" v="1" actId="1076"/>
          <ac:spMkLst>
            <pc:docMk/>
            <pc:sldMk cId="4053552351" sldId="333"/>
            <ac:spMk id="4" creationId="{6BF0BFA2-83B3-63BE-3F89-12CE720AC3AB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09:01.297" v="2" actId="1076"/>
        <pc:sldMkLst>
          <pc:docMk/>
          <pc:sldMk cId="4051561727" sldId="334"/>
        </pc:sldMkLst>
        <pc:spChg chg="mod">
          <ac:chgData name="Michiel Trimpe" userId="S::michiel.trimpe@vng.nl::b1eeb7ca-4016-4386-be98-441e05d42b99" providerId="AD" clId="Web-{9F18F3DE-419D-98E6-6CC6-8944C1DA15FC}" dt="2025-05-26T21:09:01.297" v="2" actId="1076"/>
          <ac:spMkLst>
            <pc:docMk/>
            <pc:sldMk cId="4051561727" sldId="334"/>
            <ac:spMk id="4" creationId="{3D297C20-C473-7CB9-27C5-8F8821496FF9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15:32.310" v="108" actId="20577"/>
        <pc:sldMkLst>
          <pc:docMk/>
          <pc:sldMk cId="3264443272" sldId="348"/>
        </pc:sldMkLst>
        <pc:spChg chg="mod">
          <ac:chgData name="Michiel Trimpe" userId="S::michiel.trimpe@vng.nl::b1eeb7ca-4016-4386-be98-441e05d42b99" providerId="AD" clId="Web-{9F18F3DE-419D-98E6-6CC6-8944C1DA15FC}" dt="2025-05-26T21:15:32.310" v="108" actId="20577"/>
          <ac:spMkLst>
            <pc:docMk/>
            <pc:sldMk cId="3264443272" sldId="348"/>
            <ac:spMk id="2" creationId="{120867FD-9CEF-A1DC-F13E-4FDF426306EA}"/>
          </ac:spMkLst>
        </pc:spChg>
      </pc:sldChg>
      <pc:sldChg chg="delSp">
        <pc:chgData name="Michiel Trimpe" userId="S::michiel.trimpe@vng.nl::b1eeb7ca-4016-4386-be98-441e05d42b99" providerId="AD" clId="Web-{9F18F3DE-419D-98E6-6CC6-8944C1DA15FC}" dt="2025-05-26T21:09:54.127" v="4"/>
        <pc:sldMkLst>
          <pc:docMk/>
          <pc:sldMk cId="2489242601" sldId="361"/>
        </pc:sldMkLst>
        <pc:spChg chg="del">
          <ac:chgData name="Michiel Trimpe" userId="S::michiel.trimpe@vng.nl::b1eeb7ca-4016-4386-be98-441e05d42b99" providerId="AD" clId="Web-{9F18F3DE-419D-98E6-6CC6-8944C1DA15FC}" dt="2025-05-26T21:09:52.596" v="3"/>
          <ac:spMkLst>
            <pc:docMk/>
            <pc:sldMk cId="2489242601" sldId="361"/>
            <ac:spMk id="2" creationId="{D77377C4-95AD-F804-1D75-CDAE0D9618B0}"/>
          </ac:spMkLst>
        </pc:spChg>
        <pc:spChg chg="del">
          <ac:chgData name="Michiel Trimpe" userId="S::michiel.trimpe@vng.nl::b1eeb7ca-4016-4386-be98-441e05d42b99" providerId="AD" clId="Web-{9F18F3DE-419D-98E6-6CC6-8944C1DA15FC}" dt="2025-05-26T21:09:54.127" v="4"/>
          <ac:spMkLst>
            <pc:docMk/>
            <pc:sldMk cId="2489242601" sldId="361"/>
            <ac:spMk id="5" creationId="{8F4A10F7-7AC3-8BF1-6906-99D34B3ADF41}"/>
          </ac:spMkLst>
        </pc:spChg>
      </pc:sldChg>
      <pc:sldChg chg="delSp">
        <pc:chgData name="Michiel Trimpe" userId="S::michiel.trimpe@vng.nl::b1eeb7ca-4016-4386-be98-441e05d42b99" providerId="AD" clId="Web-{9F18F3DE-419D-98E6-6CC6-8944C1DA15FC}" dt="2025-05-26T21:14:52.387" v="98"/>
        <pc:sldMkLst>
          <pc:docMk/>
          <pc:sldMk cId="3221347937" sldId="367"/>
        </pc:sldMkLst>
        <pc:spChg chg="del">
          <ac:chgData name="Michiel Trimpe" userId="S::michiel.trimpe@vng.nl::b1eeb7ca-4016-4386-be98-441e05d42b99" providerId="AD" clId="Web-{9F18F3DE-419D-98E6-6CC6-8944C1DA15FC}" dt="2025-05-26T21:14:52.387" v="98"/>
          <ac:spMkLst>
            <pc:docMk/>
            <pc:sldMk cId="3221347937" sldId="367"/>
            <ac:spMk id="5" creationId="{CBA48FA1-EAC8-4DDB-4765-EB01E506A618}"/>
          </ac:spMkLst>
        </pc:spChg>
        <pc:spChg chg="del">
          <ac:chgData name="Michiel Trimpe" userId="S::michiel.trimpe@vng.nl::b1eeb7ca-4016-4386-be98-441e05d42b99" providerId="AD" clId="Web-{9F18F3DE-419D-98E6-6CC6-8944C1DA15FC}" dt="2025-05-26T21:14:51.247" v="97"/>
          <ac:spMkLst>
            <pc:docMk/>
            <pc:sldMk cId="3221347937" sldId="367"/>
            <ac:spMk id="7" creationId="{AAA64C9E-F26A-9079-8385-32607C5A082D}"/>
          </ac:spMkLst>
        </pc:spChg>
      </pc:sldChg>
      <pc:sldChg chg="modSp">
        <pc:chgData name="Michiel Trimpe" userId="S::michiel.trimpe@vng.nl::b1eeb7ca-4016-4386-be98-441e05d42b99" providerId="AD" clId="Web-{9F18F3DE-419D-98E6-6CC6-8944C1DA15FC}" dt="2025-05-26T21:08:43.374" v="0" actId="20577"/>
        <pc:sldMkLst>
          <pc:docMk/>
          <pc:sldMk cId="3656433676" sldId="369"/>
        </pc:sldMkLst>
        <pc:spChg chg="mod">
          <ac:chgData name="Michiel Trimpe" userId="S::michiel.trimpe@vng.nl::b1eeb7ca-4016-4386-be98-441e05d42b99" providerId="AD" clId="Web-{9F18F3DE-419D-98E6-6CC6-8944C1DA15FC}" dt="2025-05-26T21:08:43.374" v="0" actId="20577"/>
          <ac:spMkLst>
            <pc:docMk/>
            <pc:sldMk cId="3656433676" sldId="369"/>
            <ac:spMk id="7" creationId="{CD3D539D-B3B2-1438-E3EF-CB175124339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1:5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4343 1410 24575,'-8'0'0,"3"3"0,2 2 0,-1 3 0,-1 1 0,1-1 0,-3 0 0,2 1 0,-3 2 0,3-1 0,-2 2 0,2-4 0,-3 0 0,-1 1 0,5-1 0,-4 0 0,4-3 0,-1 2 0,-2-2 0,6 3 0,-6 0 0,2 1 0,0-1 0,-2 0 0,2 4 0,-3-3 0,0 3 0,-1 0 0,1-2 0,4 2 0,-4-4 0,7 0 0,-6 0 0,2 1 0,1-1 0,-4 0 0,7 1 0,-6-5 0,6 4 0,-6-7 0,6 6 0,-7-2 0,8 3 0,-8-4 0,7 4 0,-6-7 0,6 6 0,-3-2 0,1-1 0,2 4 0,-7-4 0,4 5 0,-5-1 0,1 0 0,0-3 0,3 2 0,-2-2 0,2-1 0,-3 4 0,0-4 0,-1 8 0,1-2 0,0 2 0,3-4 0,-2 0 0,2 0 0,-3 4 0,0-2 0,-1 5 0,1-2 0,-4 4 0,3-1 0,-3 1 0,3-4 0,1 2 0,-4-5 0,3 2 0,-3-4 0,4 4 0,-4 1 0,-7 22 0,2 5 0,-5 1 0,9 1 0,0-28 0,4 5 0,1-7 0,0-6 0,-4 8 0,2-12 0,-2 9 0,4-6 0,-4 3 0,3 0 0,-7 1 0,3-1 0,-3 0 0,-1 1 0,1 3 0,-1-3 0,0 3 0,4-8 0,1 4 0,0-7 0,7 6 0,-6-2 0,6-1 0,-3 4 0,0-4 0,-1 1 0,-3 2 0,3-2 0,-6 3 0,5 0 0,-5-3 0,5 2 0,-2-2 0,0 0 0,3 2 0,-3-2 0,0-1 0,3 4 0,-7-4 0,4 1 0,-5 2 0,4-2 0,-3-1 0,7 4 0,-3-7 0,0 6 0,3-2 0,-3 3 0,4 0 0,-4 1 0,-1-1 0,-10 6 0,-2-3 0,-7 4 0,-12-3 0,9-1 0,-9 2 0,1-1 0,8-1 0,-9 2 0,12-3 0,0 1 0,1 4 0,-1-3 0,0-2 0,1 0 0,6-9 0,1 7 0,8-7 0,-1 7 0,1-4 0,-8 6 0,6-2 0,-12-2 0,12 5 0,-12-5 0,11 7 0,-4 0 0,6-4 0,5 3 0,0-8 0,3 0 0,-3-4 0,-1 4 0,-3 0 0,3 5 0,1-1 0,4 0 0,3 1 0,-2-1 0,-2 0 0,-4 0 0,-10 6 0,-14 6 0,2 2 0,-21 0 0,9 2 0,-12-8 0,0 5 0,13-8 0,2 0 0,19-4 0,1-3 0,8 1 0,3-2 0,-3 3 0,7-3 0,-3-1 0,4-1 0,-1-2 0,1 7 0,0-4 0,0 1 0,-1-2 0,1-3 0,0 0 0,-1 0 0,1 4 0,3 1 0,-2-1 0,2 0 0,-7 0 0,3 0 0,-3 1 0,0 2 0,3-6 0,-3 3 0,4-4 0,-4 4 0,3-3 0,-7 2 0,7 1 0,-3-3 0,3 3 0,1-1 0,0-2 0,-4 6 0,3-6 0,-3 3 0,0 0 0,-1 0 0,-4 5 0,-6 0 0,-2 1 0,-7 0 0,7 0 0,-5-5 0,12 3 0,-12-3 0,12 4 0,-6 0 0,1 0 0,-2-4 0,-7 5 0,7-5 0,2 4 0,6-5 0,8 4 0,2-4 0,3 1 0,0 2 0,-5-2 0,-3 3 0,3-3 0,-3 2 0,4-2 0,-4 0 0,-1 6 0,-4-6 0,1 7 0,-20-1 0,-4 8 0,-31-2 0,21 3 0,-6-6 0,24-4 0,11 0 0,2-5 0,15 3 0,0-4 0,0 1 0,3 2 0,-2-2 0,-1 3 0,-1-3 0,-3 2 0,0-6 0,0 3 0,-1-1 0,-3-2 0,-1 3 0,-3-4 0,3 0 0,1 0 0,4 0 0,3 4 0,-2-3 0,2 6 0,-3-6 0,-1 6 0,-3-2 0,3 3 0,-6 0 0,5 1 0,-2-1 0,4 0 0,3 1 0,-2-5 0,6 4 0,-6-4 0,2 5 0,-3-1 0,0 0 0,-1 4 0,-3 1 0,3 4 0,-3-5 0,4 0 0,3 0 0,-2 1 0,2 0 0,1-1 0,-4-3 0,7-1 0,-2 0 0,3 0 0,-4 1 0,3 3 0,-6 1 0,6-1 0,-7 0 0,7-3 0,-6-1 0,6 0 0,-6 4 0,6-2 0,-3 2 0,1-4 0,2 0 0,-7 4 0,7 1 0,-6 4 0,6 6 0,-6-9 0,6 9 0,-3-10 0,4 0 0,0 2 0,0-5 0,0 5 0,4-2 0,-3 0 0,6 3 0,-6-3 0,3 0 0,-1-2 0,-2-2 0,3-1 0,-4 0 0,0 1 0,0-1 0,0 0 0,0 1 0,0-1 0,0 0 0,0 0 0,0 1 0,0-1 0,-4-3 0,3 2 0,-2-2 0,-1 3 0,3 0 0,-6 0 0,6 4 0,-7-2 0,7 5 0,-6-5 0,6 2 0,-3-4 0,1 0 0,2 0 0,-7 1 0,8-1 0,-8 0 0,7 1 0,-2-1 0,-1 4 0,3-3 0,-6 3 0,6-4 0,-3 1 0,4-1 0,-4 0 0,3 1 0,-2-1 0,-1 0 0,3 0 0,-3 1 0,4-1 0,0 0 0,-3 1 0,2-1 0,-7 4 0,7 1 0,-6 3 0,6-3 0,-6 3 0,6-7 0,-6 3 0,6-4 0,-3 1 0,4-1 0,0 4 0,-4 1 0,3 10 0,-2-5 0,3 13 0,0-6 0,0-1 0,0 0 0,0-11 0,0-1 0,0-4 0,3 0 0,-2 1 0,3-1 0,0 0 0,0 0 0,1 1 0,-2-1 0,1 0 0,-3 1 0,6-1 0,-6 4 0,3-3 0,-4 3 0,4-4 0,-3 1 0,2-1 0,-3 0 0,0 1 0,0-1 0,0 0 0,0 0 0,0 1 0,0-1 0,0 0 0,0 1 0,0-1 0,0 0 0,0 1 0,4-1 0,-3 0 0,3 4 0,-1 1 0,-2 0 0,3-1 0,-4 0 0,0 1 0,4 3 0,-3-3 0,2 3 0,-3-7 0,0 3 0,0-4 0,0 1 0,4-1 0,-3 0 0,3 4 0,-4 1 0,0 4 0,0-4 0,3 2 0,-2-2 0,7 4 0,-4-1 0,4 1 0,-3 0 0,3 6 0,-3-5 0,5 2 0,-6-8 0,0 0 0,-4-3 0,0 7 0,0-7 0,0 3 0,4-4 0,0 4 0,1 1 0,-2 4 0,1-5 0,-3 0 0,3-3 0,-1-1 0,-2 4 0,7-3 0,-7 3 0,2-3 0,1-1 0,1 0 0,3 0 0,-3 1 0,2-1 0,-2 4 0,3-3 0,0 7 0,0-7 0,4 7 0,-2-7 0,2 7 0,0-7 0,-3 3 0,6-4 0,-2 4 0,4-3 0,-4 7 0,-1-3 0,-4 0 0,0-1 0,1-4 0,-1 0 0,0 1 0,1 3 0,-5-3 0,4 3 0,-4-4 0,4 0 0,-3 4 0,2-2 0,-2 2 0,3-4 0,1 0 0,-1 4 0,0-3 0,1 7 0,-1-7 0,4 7 0,-3-3 0,3 0 0,-4-1 0,1 0 0,3-3 0,-3 7 0,3-4 0,-4 1 0,1 10 0,4-12 0,-3 11 0,2-9 0,-4 0 0,0 3 0,4-4 0,-2 5 0,2-4 0,0 3 0,-3-4 0,6 1 0,-2 3 0,0-3 0,3 4 0,-7-5 0,33 23 0,-27-22 0,23 18 0,-33-23 0,2 0 0,-2-3 0,3-1 0,4-1 0,1-2 0,3 7 0,1-7 0,0 6 0,-1-2 0,-3-1 0,-1 4 0,-4-8 0,1 4 0,-1 0 0,0-3 0,1 6 0,-1-6 0,0 3 0,0-4 0,-3 3 0,2-2 0,-2 3 0,3 0 0,1-3 0,-1 2 0,0-3 0,-3 4 0,2-3 0,-2 3 0,3-4 0,0 0 0,1 0 0,-1 0 0,0 0 0,1 0 0,-1 0 0,0 0 0,0 0 0,4 0 0,-2 3 0,5-2 0,-6 3 0,7-4 0,-7 0 0,7 0 0,-3 0 0,0 4 0,2-3 0,-2 2 0,11-3 0,-6 0 0,5 0 0,1 0 0,-6 4 0,5-3 0,-6 2 0,-1-3 0,1 0 0,-4 0 0,-1 0 0,0 0 0,-3 0 0,3 0 0,0 0 0,1 0 0,0 0 0,2 0 0,-5 0 0,5 0 0,-2 0 0,0 0 0,3 0 0,-7 0 0,7 0 0,-7 0 0,7 0 0,-7 0 0,6 0 0,-5 0 0,5 0 0,-2 0 0,4 0 0,-4 0 0,2 4 0,-2-3 0,4 3 0,-4-4 0,2 0 0,-5 0 0,5 0 0,-2 0 0,0 0 0,3 0 0,-3 0 0,10-5 0,2 4 0,7-8 0,-1 7 0,1-7 0,12 1 0,-9 2 0,2-1 0,-14 7 0,-10-3 0,6 2 0,-5-7 0,7 7 0,-5-6 0,1 2 0,-4 1 0,2 0 0,-2 0 0,0 4 0,3-4 0,-7 4 0,3-4 0,-4 0 0,1-5 0,3 5 0,-3 0 0,6 0 0,-2 3 0,0-2 0,3 3 0,-3-4 0,3 3 0,-3-6 0,3 6 0,-3-7 0,3 4 0,1-5 0,-4 5 0,3-3 0,-7 6 0,3-3 0,-4 4 0,0 0 0,4 0 0,-2 0 0,5-4 0,-6 3 0,7-2 0,-10-1 0,5-1 0,-7 1 0,5 0 0,-1 4 0,0-4 0,1 3 0,-1-2 0,0 3 0,0 0 0,1 0 0,-1-4 0,0 3 0,1-3 0,-1 4 0,0 0 0,0-3 0,1 2 0,-1-3 0,0 4 0,1 0 0,-1 0 0,4 0 0,1 0 0,3-4 0,8 4 0,1-9 0,6 8 0,1-8 0,-7 7 0,5-7 0,-12 8 0,6-8 0,-11 5 0,-1-1 0,-4 2 0,-3-1 0,2-1 0,-3 1 0,1-4 0,2 7 0,-2-6 0,3 2 0,1 1 0,-1 0 0,0 0 0,1 3 0,-1-2 0,0-1 0,0 3 0,1-6 0,-1 6 0,4-6 0,-3 6 0,3-7 0,-4 7 0,1-2 0,-1 3 0,0-4 0,1 3 0,-1-3 0,0 1 0,1 2 0,-1-3 0,0 0 0,0 3 0,1-6 0,3 6 0,-3-6 0,3 2 0,0-3 0,-3 0 0,7-1 0,-3 1 0,3 0 0,1-1 0,-1 1 0,8-6 0,1 3 0,19-12 0,-10 5 0,22-4 0,-28 8 0,15-3 0,-25 11 0,1-7 0,-7 8 0,-3-3 0,-1-1 0,0 1 0,1 0 0,-1-1 0,0 1 0,0 0 0,1 0 0,3-1 0,-3 5 0,3-4 0,-4 4 0,0-5 0,1 1 0,-1 0 0,0 0 0,1-1 0,-1 5 0,-3-4 0,2 0 0,-2-5 0,7 0 0,-3-3 0,3 7 0,-4-6 0,0 5 0,1-2 0,-5 4 0,4 0 0,-4 0 0,4-1 0,1 1 0,-1 0 0,0-4 0,1 2 0,-1-5 0,4 2 0,7-18 0,-1 11 0,4-11 0,-9 18 0,-1 2 0,-4 2 0,-3 1 0,2 3 0,-2-2 0,3 6 0,-3-6 0,2 6 0,8-8 0,18 2 0,26-7 0,16-10 0,11-3 0,0-8 0,-12 10 0,-15 3 0,-15 10 0,-22 6 0,-4 1 0,-9 5 0,-1 0 0,4 0 0,1 0 0,3 0 0,1 0 0,0 0 0,-5 0 0,4 0 0,-3 0 0,10 0 0,-4 0 0,4 0 0,0 5 0,2 1 0,7 4 0,-7-4 0,5-1 0,-15-5 0,7 0 0,-9 0 0,-4 3 0,2-2 0,-10 7 0,6-7 0,-2 10 0,7-10 0,8 12 0,5-8 0,6 6 0,1 0 0,0-1 0,-7 0 0,-2-1 0,-6-4 0,-4 2 0,2-2 0,-2 3 0,0-4 0,3 0 0,-7 0 0,7-3 0,-4 6 0,5-6 0,0 6 0,6-1 0,-5 3 0,12-4 0,-12 6 0,6-9 0,-11 9 0,2-10 0,5 3 0,5-4 0,7 0 0,12 0 0,2 0 0,-5 0 0,-10 0 0,-19 0 0,7 5 0,27 11 0,16-7 0,24 6 0,0-7-476,1-6 476,-1 13 0,-12-13 0,-3 5 0,-24 3 0,-3-8 0,-19 8 0,-2-10 0,1 4 476,-6-3-476,5 4 0,-6-5 0,6 0 0,-5 0 0,12 0 0,-5 0 0,0 0 0,-1 0 0,-8 4 0,1-3 0,-4 2 0,-1 1 0,-4-3 0,0 3 0,4-4 0,-2 3 0,5-2 0,-2 3 0,4 0 0,-1-3 0,1 2 0,-4-3 0,-1 0 0,-4 0 0,4 0 0,-3 0 0,7 0 0,-3 0 0,3 0 0,8 0 0,-6 0 0,5 0 0,-6 0 0,6 0 0,-5 0 0,13 0 0,-13 0 0,5 0 0,-10 0 0,-1 0 0,-4 0 0,1 0 0,3 0 0,-3 0 0,6-3 0,-2 2 0,4-3 0,0 4 0,-5-4 0,0 3 0,-3-2 0,-1 3 0,0-4 0,1 3 0,-1-3 0,0 4 0,0 0 0,1 0 0,-1 0 0,0 0 0,4 0 0,1-3 0,4 2 0,6-8 0,2 4 0,19-8 0,-9 7 0,9-5 0,-13 5 0,1-5 0,-7 2 0,17-4 0,-21 4 0,22-3 0,-18-2 0,6 2 0,-6-2 0,-1 5 0,-1-1 0,-5 2 0,6-2 0,-8 6 0,1-4 0,-1 4 0,1-1 0,-1-2 0,-3 6 0,-1-6 0,-3 6 0,-1-3 0,-3 0 0,2 3 0,1-2 0,1-1 0,7-1 0,4-4 0,5 0 0,6-2 0,-6-2 0,-1 6 0,-8-4 0,-3 7 0,3-5 0,-7 5 0,3-4 0,-4 7 0,-3-6 0,2 6 0,-2-6 0,7 2 0,1-7 0,3 3 0,1-7 0,12-9 0,-3 3 0,21-30 0,-18 20 0,10-11 0,-16 12 0,-3 15 0,-3-7 0,-7 14 0,2-3 0,-4 4 0,4-4 0,-3-1 0,7-4 0,-3 1 0,3-1 0,3-6 0,0-2 0,-3-7 0,4 0 0,-8 1 0,8-1 0,-9 7 0,4-5 0,-1 5 0,-2-7 0,2 7 0,-1 2 0,-4 6 0,3 1 0,-3-1 0,3 1 0,2-8 0,16-6 0,-11-3 0,21-10 0,-21 10 0,7 2 0,-11 1 0,-6 12 0,0-9 0,-4 13 0,2-2 0,-6 8 0,6-4 0,1-20 0,2 4 0,2-16 0,-1 13 0,2 6 0,-2-5 0,-2 11 0,5-11 0,-7 5 0,7 0 0,-3-5 0,-3 12 0,1-5 0,0 6 0,-1 1 0,1-8 0,1-1 0,5-6 0,-1-13 0,1 9 0,6-21 0,-8 21 0,6-9 0,-8 13 0,-1-1 0,1 0 0,-5 7 0,2 2 0,-7 0 0,6 4 0,-6-11 0,8 5 0,-8-6 0,7 6 0,-2-5 0,-1 5 0,4-7 0,-8 0 0,4 0 0,0 1 0,-4 6 0,3-5 0,-4-3 0,0 6 0,0-10 0,0 19 0,0-24 0,0 20 0,0-13 0,-4 12 0,3-2 0,-4 3 0,5 0 0,0 13 0,0-3 0,0 0 0,0-1 0,0-11 0,0-25 0,8-25 0,-7 24 0,0-1 0,4-1 0,-1 2 0,-4-36 0,0 2 0,0 22 0,0-9 0,0 24 0,0 3 0,-5 13 0,-1-1 0,-4 0 0,-1 1 0,-1-13 0,1 9 0,-4-21 0,4 21 0,-6-9 0,10 13 0,-7-1 0,8 0 0,-3 7 0,-2-5 0,3 12 0,2-5 0,-1 6 0,6-6 0,-7 5 0,4-2 0,-5 4 0,5 7 0,-3-7 0,6 7 0,-8-13 0,0-24 0,-13-16 0,4-12 0,-12 3 0,11 24 0,-3-9 0,7 28 0,3-14 0,-2 17 0,3 0 0,-4-5 0,7 11 0,-2-4 0,2 7 0,0-1 0,-1 0 0,1 4 0,0-2 0,-1 2 0,-5-10 0,5 4 0,-9-4 0,9 6 0,-3 8 0,4 2 0,-1 7 0,5-8 0,-4-1 0,0-7 0,-7-8 0,-21 0 0,-6-6 0,-22-10 0,-8 6 0,6 1 0,-18-7 0,22 14 0,3-5 0,26 10 0,10 7 0,11 1 0,-5-3 0,0 7 0,-18-12 0,-5 7 0,-19-14 0,0 12 0,0-5 0,-12-3 0,9 7 0,-22-8 0,34 12 0,-18-2 0,40 5 0,-14 2 0,24 5 0,-6 3 0,12 0 0,0 0 0,3-4 0,-3-1 0,-1-3 0,-10-6 0,-2 3 0,-7-9 0,-12 7 0,10-3 0,-22 8 0,9 4 0,0-1 0,3 4 0,12-4 0,1 5 0,6 0 0,1 0 0,8 0 0,3 0 0,1-4 0,4 3 0,-4-6 0,-1 6 0,-4-6 0,-6 6 0,5-3 0,-12-1 0,5 4 0,-19-4 0,-15 5 0,-15 0 0,-25 0-430,10 0 430,2 7 0,16-5 0,24 4 0,10-6 0,7 0 0,12 0 0,-12 5 0,5-4 430,-43 4-430,27 0 0,-27 0 0,36 1 0,0 4 0,7-9 0,2 7 0,10-7 0,1 3 0,4-4 0,-4 4 0,-20-4 0,11 4 0,-11-4 0,20 0 0,0 0 0,-1 4 0,-10-3 0,-14 16 0,-10-8 0,-24 14 0,9-8 0,3-1 0,15-2 0,12-6 0,7 3 0,2-9 0,6 8 0,4-4 0,1 1 0,4-1 0,0-1 0,-1 2 0,1 3 0,-11 2 0,5-2 0,-9 1 0,-1 1 0,6 2 0,-5-2 0,10-1 0,1-2 0,4-2 0,-4 3 0,2 0 0,-2 0 0,0-3 0,3 2 0,-3-2 0,4 3 0,-11 2 0,5-2 0,-10 5 0,8-4 0,-1 3 0,4-7 0,5 2 0,1-6 0,6 7 0,-7-4 0,4 8 0,-15 3 0,-1 21 0,-5-13 0,-13 36 0,-1-31 0,-22 29 0,1-25 0,9 4 0,14-13 0,13-8 0,11-3 0,5-4 0,1 0 0,2 1 0,-3-1 0,-4 0 0,-1 4 0,-4 1 0,1 0 0,-1 3 0,-6-6 0,5 2 0,-6 1 0,11-4 0,-2 3 0,6-3 0,-3 3 0,7-3 0,-2 6 0,2-5 0,-3 2 0,3-4 0,-2 4 0,2 1 0,-9 10 0,3 2 0,-7 0 0,4-2 0,-4 1 0,1-10 0,-2 5 0,3-7 0,3-3 0,1 0 0,3-2 0,1-2 0,0-1 0,0 3 0,-1-2 0,1 3 0,0 1 0,-1-1 0,1-3 0,0-2 0,3 1 0,-2 1 0,2-1 0,-3 4 0,0-4 0,-1 4 0,-3 4 0,3-2 0,-7 2 0,7-4 0,-6 0 0,5 1 0,-5-1 0,5 0 0,-2 0 0,0 1 0,0 3 0,-5-3 0,0 3 0,1 0 0,-1 1 0,1 3 0,-1 1 0,4-4 0,1 2 0,4-2 0,0 0 0,-1 3 0,5-7 0,-4-1 0,7 0 0,-6-4 0,6 5 0,-6-1 0,2 4 0,-7-3 0,-7 9 0,-6-3 0,-7 2 0,-12 6 0,9-5 0,-9 2 0,19-6 0,2-4 0,10-2 0,1 0 0,4 0 0,0-3 0,3 2 0,1-2 0,1 3 0,-2 1 0,0-1 0,-2 0 0,2-3 0,1 2 0,-4-2 0,8 3 0,-8 4 0,4 1 0,-10 10 0,4-4 0,-5 11 0,1-5 0,3 0 0,-9 5 0,7-12 0,-6 2 0,2-8 0,5-4 0,0 0 0,3-3 0,1-2 0,3 1 0,-2 1 0,2 3 0,1 4 0,-4 1 0,4 0 0,-4 2 0,-1-5 0,1 5 0,-4-5 0,3 2 0,-3-4 0,3-4 0,1 0 0,0 0 0,0-3 0,-1 2 0,1 1 0,0-3 0,-4 6 0,-1-2 0,0 3 0,1-3 0,4 2 0,-1-6 0,1 7 0,0-8 0,-1 8 0,1-7 0,0 6 0,0-2 0,-1 3 0,1 0 0,0 1 0,-4-1 0,-1-3 0,0 2 0,1-2 0,0-1 0,6 3 0,-1-2 0,7 3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1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1 952 24575,'0'-8'0,"4"-4"0,0-1 0,1 0 0,3-9 0,-3 7 0,4-8 0,0 10 0,0-9 0,-1 7 0,2-8 0,-2 6 0,0 1 0,-3 3 0,-1 1 0,-1 4 0,-2-1 0,3 1 0,0 0 0,-3-1 0,6 5 0,-6-4 0,6 0 0,-2-1 0,3-7 0,4 3 0,-3-3 0,7-1 0,-7 1 0,3 6 0,-4-1 0,1 7 0,-5-5 0,7 5 0,-5-7 0,6 5 0,0-10 0,1 4 0,0-1 0,2-3 0,-2 7 0,0-3 0,-1 7 0,-7-2 0,2 6 0,-6-10 0,6 5 0,-2-6 0,0 0 0,2 7 0,-2-10 0,3 10 0,0-7 0,1 3 0,-1-3 0,0-1 0,0 1 0,1 0 0,-1 3 0,0-3 0,-3 3 0,6-7 0,-5 3 0,6-10 0,1 5 0,-2-12 0,7 5 0,-6-7 0,8 0 0,-10 7 0,4 6 0,-9 7 0,-1 7 0,-4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3794 2092 24575,'-4'8'0,"3"1"0,-6 3 0,-1 1 0,-7 10 0,-15 7 0,-4 9 0,-16-1 0,-7 8 0,-16-4 0,7 0 0,-10 7 0,23-11 0,-9 3 0,5 5 0,9-17 0,0 5 0,16-12 0,0-1 0,7-2 0,-5 1 0,5 0 0,0-5 0,-5 0 0,12-3 0,-5-1 0,6 0 0,0-2 0,1-1 0,-1 0 0,-6 6 0,-16 7 0,4 1 0,-11-1 0,2 3 0,9-12 0,-21 16 0,21-16 0,-8 12 0,18-17 0,-5 12 0,11-13 0,-4 4 0,6-2 0,1 0 0,-1 1 0,-6 9 0,-14 1 0,-10 7 0,-12 3 0,0 1 0,0-1 0,12-3 0,10-3 0,7-7 0,12-4 0,-2-3 0,4-4 0,3 2 0,0-2 0,2 0 0,-1 2 0,2-6 0,-13 6 0,9-2 0,-17 0 0,13 6 0,-12-10 0,5 7 0,0-5 0,-5-2 0,11 3 0,-4-4 0,10 4 0,1-3 0,0 2 0,-1 1 0,-3 1 0,-1 3 0,-18 10 0,-6 2 0,-18 9 0,0-6 0,0 5 0,0-12 0,0 12 0,0-5 0,0 0 0,12-3 0,-9-6 0,28-4 0,-7 1 0,12-2 0,4 0 0,-11 1 0,12-1 0,-5 0 0,6 0 0,1-1 0,-1 0 0,0 0 0,1 1 0,-1-1 0,4-3 0,1 2 0,4-6 0,0 3 0,-4-4 0,-1 7 0,-4 2 0,1 8 0,3-4 0,1 2 0,7-5 0,-2 5 0,-1-2 0,-11 23 0,-11-3 0,-19 29 0,2-15 0,-8 8 0,16-21 0,12-4 0,5-15 0,12-3 0,-2 0 0,4-7 0,0 6 0,-1-6 0,5 7 0,-4-3 0,0 3 0,-1-4 0,-3 1 0,4-1 0,3 0 0,-2-3 0,6 2 0,-3-2 0,0-1 0,4 4 0,-8-4 0,7 5 0,-2-1 0,-1-4 0,3 4 0,-3-4 0,1 1 0,2 2 0,-3-2 0,4 7 0,-4-3 0,3 3 0,-2 0 0,-1-3 0,3 3 0,-3-3 0,4-1 0,0 0 0,0 1 0,0-1 0,0 4 0,0-3 0,0 7 0,0-7 0,0 7 0,0-7 0,0 7 0,0-7 0,0 6 0,0-5 0,0 2 0,0 0 0,0 0 0,0 1 0,0 10 0,0-9 0,0 29 0,0-15 0,5 15 0,3 1 0,-2 3 0,1 0 0,-1 9 0,-4-21 0,11 21 0,-11-28 0,4 14 0,-1-17 0,-4 0 0,7-2 0,-7-6 0,7-1 0,-7 1 0,7 6 0,3 2 0,3 31 0,21-1 0,-14 29 0,27-13 0,-19 13 0,10-17 0,-19-18 0,-1-1 0,8 6 0,2 28 0,-9-47 0,-4 21 0,-1-22 0,-3 0 0,-7-15 0,3-7 0,-7-3 0,6 6 0,-1 5 0,12 17 0,-3 22 0,8 15 0,2 13 0,0-13 0,0-3 0,-1-24 0,-10-3 0,0-19 0,-4 5 0,-1-12 0,0 5 0,-1-6 0,1 0 0,3-1 0,-3-3 0,6 3 0,-2-7 0,4 3 0,-4-7 0,-1-2 0,0 1 0,1-3 0,3 3 0,8-4 0,1 4 0,18-3 0,16 12 0,4-11 0,20 13 0,3-13-363,-36 2 1,2 0 362,-2-4 0,1 0 0,48 0 0,-13 0 0,0 0-57,-12 0 57,-2 0 0,-13-7 0,-13 1 0,-8-6 0,-15 7 723,-10-3-723,2 7 59,-5-2-59,5 3 0,-2-4 0,11 3 0,-6-6 0,1 6 0,-7-3 0,-3 4 0,-1 0 0,11 0 0,-5 0 0,16 0 0,-5 0 0,19 0 0,-9 0 0,9 0 0,-19 0 0,5 0 0,-12 0 0,5 4 0,-6-3 0,0 2 0,-1-3 0,1 0 0,-4 0 0,-1 0 0,-4 0 0,0 0 0,1 0 0,-5-3 0,3 2 0,2-3 0,0 0 0,7 0 0,-7-1 0,7-6 0,-4 2 0,1 0 0,-1-2 0,0 10 0,-2-3 0,2 0 0,-4 3 0,11-7 0,-5 3 0,16-5 0,-5-4 0,19-7 0,3-4 0,12 2 0,-12-1 0,-3 15 0,-19-4 0,-2 12 0,-10-3 0,2 0 0,-5 3 0,2-6 0,-4 6 0,4-6 0,-3 6 0,14-8 0,10-5 0,2 1 0,21-14 0,-22 14 0,10-6 0,-12 9 0,0-1 0,-1 1 0,1-1 0,-7 2 0,-2-4 0,-6 0 0,0-4 0,-3-6 0,4-2 0,-7-7 0,0 11 0,-3 6 0,-3 4 0,3 1 0,6-13 0,-3-2 0,3 0 0,15-21 0,-16 23 0,15-17 0,-17 27 0,-1-2 0,5 5 0,-5-5 0,7-5 0,-6-5 0,9-7 0,-4 1 0,4 6 0,-6 1 0,-2 15 0,-3-2 0,-1 6 0,0 1 0,4 0 0,1 4 0,11-4 0,1 2 0,6-7 0,-6 4 0,5-1 0,-11-1 0,11 6 0,-12-6 0,5 6 0,-6-7 0,-4 8 0,2-4 0,-2 0 0,4 3 0,-4-2 0,2-1 0,-2 3 0,4-6 0,6 6 0,-5-7 0,12 3 0,-11-4 0,11-1 0,-12 1 0,5 4 0,-10 1 0,-1 4 0,-3-4 0,-1 3 0,0-2 0,0 3 0,1 0 0,-1-4 0,0 3 0,1-3 0,-1 4 0,0 0 0,4 0 0,1 0 0,23 0 0,4 0 0,31 0 0,-9 0 0,21 0 0,-21-6 0,-3 4 0,-15-4 0,-23 6 0,-2 0 0,-11 0 0,1 0 0,-1 0 0,0 0 0,4 3 0,-3-2 0,14 3 0,-9-4 0,10 0 0,-1 0 0,-5 0 0,6 0 0,-8 4 0,-3 0 0,3 1 0,-7 2 0,3-6 0,-4 3 0,4-4 0,1 0 0,4 3 0,-4-2 0,2 3 0,-2 0 0,4-3 0,6 7 0,-8-3 0,11 1 0,-12-3 0,6-3 0,-4 0 0,-3 0 0,-1 4 0,0-3 0,1 6 0,23-6 0,4 3 0,19-4 0,12 0 0,3 8-597,25-7 597,-10 7 0,-33-7 0,-1-2 0,22 1 0,6 0 0,-43 0 0,-4 0 0,-20 0 0,-3 0 0,-1 0 597,-3 0-597,-1 0 0,0 0 0,0 0 0,4 0 0,8 0 0,5 0 0,7 0 0,-7 0 0,-2 0 0,-6 0 0,6 0 0,-5 0 0,2 0 0,-5 0 0,5 0 0,17 0 0,10 0 0,24 0 0,3 0 0,25-8-852,-10 6 852,-33-6 0,-1-1 0,34-1-181,-2 0 181,-16-5 0,-31 14 0,-8-6 0,-20 7 0,-4 0 844,11 0-844,2 0 189,11-4-189,-1 2 0,13-9 0,-9 9 0,2-8 0,-7 9 0,-12-6 0,6 2 0,-8 1 0,-3-4 0,-1 4 0,0-5 0,-3 1 0,3 0 0,0-4 0,-3 3 0,3-3 0,-3 7 0,-1-2 0,0 6 0,4-3 0,-2 0 0,2 3 0,0-2 0,-3-1 0,6 3 0,-2-6 0,-3 2 0,4 1 0,-8-4 0,6 4 0,0-8 0,7 6 0,31-9 0,-19 13 0,13-6 0,-32 8 0,0 0 0,0 0 0,-2-3 0,4 2 0,-4-7 0,6 4 0,1-4 0,18-4 0,-7 2 0,9-5 0,-13 9 0,-8-5 0,-6 6 0,1-3 0,-10-1 0,6 1 0,-6 0 0,6 0 0,-6-1 0,6 5 0,-6-4 0,7 4 0,0-8 0,21-32 0,-3 1 0,2 0 0,4-1 0,20-24 0,-19 28 0,-2 0 0,12-25 0,-14 21 0,-18 8 0,-3 19 0,-3 1 0,2 3 0,-6-9 0,6 7 0,-1-15 0,4 5 0,2-19 0,-1 9 0,10-21 0,-9 28 0,5-7 0,-8 18 0,-1 8 0,-3-2 0,2 6 0,-2-3 0,3-4 0,4-1 0,-3-3 0,7 3 0,-3-3 0,0 7 0,-2-3 0,-2 7 0,-1-2 0,0 6 0,-3-6 0,2 6 0,-2-10 0,3 5 0,1-6 0,-1 4 0,0-4 0,0-1 0,1-4 0,-1 5 0,0-4 0,-3 7 0,2-3 0,-6 0 0,7 2 0,-7-2 0,2 4 0,1-4 0,-3-7 0,7-6 0,-2-7 0,6-12 0,0 9 0,-5-9 0,5 1 0,-6 8 0,15-21 0,-9 21 0,7-9 0,-8 13 0,-1-1 0,1 0 0,1-12 0,1-3 0,-4-12 0,4 0 0,-5 0 0,5 12 0,8-9 0,-9 22 0,11-18 0,-16 29 0,1-3 0,-4 18 0,-3-11 0,10-26 0,-1-30 0,4 20 0,0-3-502,-3 0 0,0-1 502,3-5 0,0 2 0,-4 10 0,-2 3 0,3-38 0,-4 28 0,-7 15 0,-3 19 0,-3-5 0,-4 5 1004,4-6-1004,-5-13 0,10 9 0,-13-21 0,8 21 0,-2-21 0,4 28 0,0-7 0,3 18 0,-6 1 0,2 3 0,0-3 0,-2 7 0,6-3 0,-2 4 0,3-4 0,-7-20 0,-1-8 0,-7-19 0,0 0 0,0 0 0,1 0 0,-1 0 0,2 12 0,-1-9 0,3 21 0,-2-9 0,1 0 0,2 16 0,-2-14 0,3 24 0,-1-12 0,1 15 0,-4-7 0,4 13 0,-3-3 0,7 3 0,-2 1 0,1-11 0,-3-2 0,-10-23 0,-4-15 0,-7-3 0,-2-9 0,9 12 0,-1 12 0,10 3 0,0 19 0,1 6 0,0 3 0,0 7 0,-3-3 0,3 0 0,1 3 0,-4-7 0,-4 6 0,2-3 0,-12 8 0,12-3 0,-6 7 0,8-6 0,-1 6 0,4-3 0,1 4 0,4-3 0,0-2 0,-4-7 0,-1 3 0,-4-3 0,1 0 0,3 3 0,-10-9 0,9 8 0,-16-5 0,5 6 0,-7-2 0,7 2 0,2-1 0,-15 2 0,19 0 0,-14 3 0,25 2 0,-1 3 0,5-4 0,-4 3 0,4-6 0,-27-7 0,1-13 0,-15-1 0,14 3 0,8 7 0,6 5 0,-6-1 0,-14-1 0,-10 2 0,0 0 0,3 6 0,13 2 0,-1 0 0,0-1 0,7-3 0,2-1 0,10 6 0,1-4 0,4 8 0,-1-4 0,1 4 0,-4 0 0,-1 0 0,-3 0 0,-1 0 0,0 0 0,5 0 0,0 4 0,3-4 0,5 8 0,-4-11 0,7 2 0,-6-11 0,-3-7 0,-4 0 0,-1 0 0,0 7 0,2 3 0,-4 5 0,-6 0 0,5 4 0,-6 0 0,1 0 0,5 0 0,-2 0 0,8-4 0,0 3 0,-1-6 0,0 6 0,-2-6 0,5 6 0,-2-3 0,4 4 0,-4 0 0,-1-3 0,0 2 0,-2-3 0,6 4 0,-3 0 0,3 0 0,1 0 0,0-4 0,-23 3 0,6-7 0,-18 7 0,-1-11 0,-3 11 0,-12-6 0,0 7 0,0 0 0,12-4 0,3 2 0,23-2 0,2 4 0,11 0 0,0 0 0,-1 0 0,1 0 0,0 0 0,-1 3 0,-3 2 0,-1 0 0,-3 2 0,-1-2 0,1-1 0,3 4 0,1-7 0,4 6 0,-1-6 0,1 6 0,-4-6 0,-1 6 0,-4-6 0,1 3 0,3 0 0,1-3 0,4 2 0,-1-3 0,1 4 0,0-3 0,-1 3 0,5-1 0,-3-2 0,-2 3 0,0 0 0,-3-3 0,4 2 0,-4-3 0,3 0 0,-3 0 0,3 4 0,1-3 0,0 3 0,-1-4 0,-3 0 0,-1 0 0,-10 0 0,-2 4 0,-7-3 0,1 4 0,-1-5 0,0 0 0,7 4 0,-5-3 0,12 6 0,-24-6 0,14 7 0,-16-6 0,0 2 0,9 1 0,-21-4 0,22 4 0,-10-5 0,12 5 0,0-4 0,7 7 0,2-7 0,10 3 0,1-4 0,4 0 0,0 3 0,-11-2 0,-2 12 0,-4-7 0,1 5 0,8-4 0,-1-6 0,-6 7 0,-14 0 0,2 3 0,-9 2 0,0-1 0,10-1 0,-10 2 0,12-3 0,7 0 0,2-5 0,-1 4 0,10-8 0,-9 4 0,14-2 0,-3 2 0,4-1 0,0 4 0,-1-7 0,1 6 0,0-2 0,-1 3 0,1 0 0,0-3 0,0 2 0,-1-6 0,5 7 0,-4-7 0,4 2 0,-1 1 0,-2-3 0,2 6 0,-3-6 0,-1 6 0,1-2 0,0 0 0,0 2 0,-1-2 0,1-1 0,0 4 0,-1-4 0,1 5 0,0-1 0,3 0 0,-2 0 0,2 1 0,-3-5 0,3 4 0,-2-4 0,-1 5 0,-2-1 0,-5 4 0,6-3 0,-7 3 0,7-4 0,0 1 0,2-5 0,2 4 0,1-4 0,-4 1 0,7 2 0,-6-6 0,6 7 0,-2-4 0,-1 4 0,-1 1 0,1-1 0,-4 0 0,4 1 0,-5-1 0,5 0 0,-4 0 0,7 1 0,-2-1 0,-1 0 0,3 4 0,-6-2 0,6 2 0,-7-8 0,4 4 0,-4-4 0,-1 1 0,5 2 0,-4-2 0,4 3 0,-5-3 0,1 2 0,0-2 0,0 3 0,-1 0 0,1 0 0,3 1 0,-2-5 0,2 4 0,1-4 0,-4 5 0,4-5 0,-5 4 0,1-7 0,0 6 0,0-2 0,-1-1 0,1 4 0,0-8 0,-1 8 0,1-4 0,0 5 0,0-1 0,-1 0 0,1 1 0,-4 3 0,3-3 0,-3-1 0,3-1 0,1-2 0,0 0 0,0 2 0,-1-2 0,5 3 0,-4-3 0,4 6 0,-1-6 0,-2 7 0,2-4 0,-3 1 0,0-1 0,-1 0 0,1 4 0,0-6 0,-1 5 0,5-7 0,-4 5 0,4-1 0,-5 0 0,1 1 0,0-1 0,0 0 0,-1-3 0,1 2 0,0-2 0,-1 3 0,1 0 0,0 1 0,0-1 0,3 0 0,-2-3 0,6 2 0,-7-2 0,7 3 0,-6-3 0,2 2 0,-3-2 0,0 3 0,-4 0 0,-1 1 0,0-1 0,-3 0 0,7 1 0,-7 3 0,4 0 0,-12 7 0,-6 10 0,3-7 0,-14 19 0,21-21 0,-8 9 0,11-13 0,3 8 0,2-6 0,-3 12 0,9-19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1601E-A999-89A0-8FEA-56E0F8B6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B023C1-FCE5-4742-12E1-44F14F7DD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354AA38-3B1F-DA9D-51EE-F8831311C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9FFC06-963F-AF8F-E341-5A7E74E11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2659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AECF-3522-D5CA-B7AE-017F6F2DA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FC775-8FA5-E19B-1EB6-8E745516D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01561-1AAA-BD62-D404-D4C7A59BB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0C3BA-6CC3-C373-5177-C2A43531C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5319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603A-9098-6D26-F646-545C81B1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07B18-BB00-57A0-AB9A-52374C5B3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B6781-274D-5195-19B8-873F4CE6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DBAA-FC6B-8F38-FA75-2E2056147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6952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F6A6B-F1F8-29A5-569F-8BC217C6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824B4CA-58D6-B36C-5AD3-0E430F8C8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922B047-8812-39CF-15BC-855AD002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B5C973-E62F-A9C2-016C-8BB066FFB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72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74117-2506-2355-9533-7EC86832B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4527592-7564-A41C-DED6-52E8C1455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C82EF25-315E-6745-5736-5DC8081E4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0C24A1-AFCA-AE62-F60F-96706AE5B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831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5F0CC-3311-418C-BAE3-6E45ED20E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98B4AF-60E0-2AFC-E21F-98620E8B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D68E961-0327-476E-9CD4-8C28AC3E1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F7EFB8-9856-92A7-E51C-53FD38C52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59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9E06-6CDC-092A-EC2A-982334ED1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F65224-3211-406F-8C99-29C8BC672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51B2B00-C428-D4C0-2A90-0F1FDEDE0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CDAFA5-43A6-CBA2-15CB-732A04FC6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27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Zie </a:t>
            </a:r>
            <a:r>
              <a:rPr lang="nl-NL" err="1"/>
              <a:t>hidden</a:t>
            </a:r>
            <a:r>
              <a:rPr lang="nl-NL"/>
              <a:t> slide 6</a:t>
            </a:r>
            <a:br>
              <a:rPr lang="nl-NL"/>
            </a:br>
            <a:r>
              <a:rPr lang="nl-NL"/>
              <a:t>PEP hoort bij EAM, maar zit in de praktijk in de applicatie….. Zit ’ernaast’ naast de applicatie…. Vandaar </a:t>
            </a:r>
            <a:r>
              <a:rPr lang="nl-NL" err="1"/>
              <a:t>gradient</a:t>
            </a:r>
            <a:r>
              <a:rPr lang="nl-NL"/>
              <a:t>….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71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B214-C3AB-6362-FEB1-E47841AF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C50985-A4E8-31F6-A5FA-3F3204A04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24733E-BF0C-B717-EF64-ED3E29319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i="0" u="none" strike="noStrike">
                <a:solidFill>
                  <a:srgbClr val="000000"/>
                </a:solidFill>
                <a:effectLst/>
                <a:latin typeface="Fira Sans"/>
              </a:rPr>
              <a:t>Beoordeling van toegangsverzoek:</a:t>
            </a:r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30396-3D6D-4032-122A-7859D747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859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A0D-EE73-B2F6-88D6-6E6FE03A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629F610-687D-2052-5C38-98D74CA4C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7BFAF8-0B94-A31E-F1EA-8A12F0143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D36E4-4F95-FFCF-6EAA-2176D3A14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063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A8ED3-31E0-14AD-773C-F80AEFEE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0687670-01F3-F2DA-A184-79580C3A5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5BC32C-6201-DAD7-8413-DD4ADEF8D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499630-F854-7C99-4EF2-2F8EC5F2D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970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6AA-CD37-43A5-FFD6-CE1A8501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0F09E0-6131-34B7-D57E-056BB8846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27CDA-B65F-9C1F-7C71-0636435EA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C55C59-9568-0A62-1A90-73301A89E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6596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32D9-7B1E-F629-D483-13DF2E2C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3253E38-3DEF-3F8F-7374-C0003EB8F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4CFAA1-A649-6173-6F74-C7CEE220E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(kan alle vier zijn)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5F7F7E-080D-8623-2A2B-D7622904C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718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C88F-097B-8ADC-EA39-903FAEC6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FD7CF30-9B63-C0D2-3EE5-BD631FBED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D40859-EF06-5FAC-23FD-648035A70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De afgewezen ‘tenzij’ bij 8 maar aanvrager.</a:t>
            </a:r>
            <a:br>
              <a:rPr lang="nl-NL"/>
            </a:br>
            <a:br>
              <a:rPr lang="nl-NL"/>
            </a:br>
            <a:r>
              <a:rPr lang="nl-NL"/>
              <a:t>De 6 krijg je de gegevens, ja/nee, </a:t>
            </a:r>
            <a:r>
              <a:rPr lang="nl-NL" err="1"/>
              <a:t>whatever</a:t>
            </a:r>
            <a:r>
              <a:rPr lang="nl-NL"/>
              <a:t>.</a:t>
            </a:r>
            <a:br>
              <a:rPr lang="nl-NL"/>
            </a:b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ABA794-0B26-7B3C-069F-F7F086474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38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F92B-3291-8A53-5804-A3D8191F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5FC8E0-2338-8DEE-3C7A-92411671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9D8EB1B-02D6-D940-3F55-186E3D1D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De is goed, mits, wordt bij </a:t>
            </a:r>
          </a:p>
          <a:p>
            <a:r>
              <a:rPr lang="nl-NL"/>
              <a:t>Icoontje voor restbeleid / mits = voorwaardelijk  </a:t>
            </a:r>
            <a:r>
              <a:rPr lang="nl-NL" err="1"/>
              <a:t>step-up</a:t>
            </a:r>
            <a:r>
              <a:rPr lang="nl-NL"/>
              <a:t> / tenzij = omgekeerd voorwaardelijk en  het mag helemaal is ‘onvoorwaardelijk’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4ED3B9-0F11-1376-B37E-CFE3D8041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80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47C5-2DFA-D749-F70C-DC3467A8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533E995-CC1E-D5B2-44AF-D3294A740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90009F6-8F93-B5BB-6800-C610F894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FAE5099-8049-55A5-9758-3B7F3353C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848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B3A05-5356-1D8A-0858-E97ED3D4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D5DDA47-4EBE-BBDD-92C9-6C6D0D83C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CC2D60D-7B2C-88C8-4061-90CC77D28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233C2D-AC0C-D71B-D1E8-D871E9D28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57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440D-FA99-F94D-505C-CCFA8D41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458D8-BCF9-D260-9F18-12F7CC834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9BCEA-CA35-A241-B047-939BD37C5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783A-DF4F-BCB8-63EA-B006D7555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964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ED94-0770-BBA4-35AA-169CA0D7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CBAD0A7-EFD0-33B4-1BC9-2ADDA0D73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3934D85-B76D-87A8-EC37-B21DEC023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CF6B098-5015-5184-5885-F67BFD91F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514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BD79-4478-3C2E-CD3D-50C8887B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20C89D5-FEE8-D74A-83B6-619B9EB0F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15B731E-23C1-AAD7-CEAB-D415D2FA3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Rooster is iets externs wat je erbij moet trekken (</a:t>
            </a:r>
            <a:r>
              <a:rPr lang="nl-NL" err="1"/>
              <a:t>ipv</a:t>
            </a:r>
            <a:r>
              <a:rPr lang="nl-NL"/>
              <a:t> ‘nu’ als tijd) Rooster komt dan uit de PIP uiteindelijk.</a:t>
            </a:r>
            <a:br>
              <a:rPr lang="nl-NL"/>
            </a:br>
            <a:br>
              <a:rPr lang="nl-NL"/>
            </a:br>
            <a:r>
              <a:rPr lang="en-US" err="1">
                <a:latin typeface="Fira Sans"/>
              </a:rPr>
              <a:t>Modelleer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verzoeken</a:t>
            </a:r>
            <a:r>
              <a:rPr lang="en-US">
                <a:latin typeface="Fira Sans"/>
              </a:rPr>
              <a:t> tot </a:t>
            </a:r>
            <a:r>
              <a:rPr lang="en-US" err="1">
                <a:latin typeface="Fira Sans"/>
              </a:rPr>
              <a:t>gegevensverwerking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neem </a:t>
            </a:r>
            <a:r>
              <a:rPr lang="en-US" err="1">
                <a:latin typeface="Fira Sans"/>
              </a:rPr>
              <a:t>deze</a:t>
            </a:r>
            <a:r>
              <a:rPr lang="en-US">
                <a:latin typeface="Fira Sans"/>
              </a:rPr>
              <a:t> op in het </a:t>
            </a:r>
            <a:r>
              <a:rPr lang="en-US" err="1">
                <a:latin typeface="Fira Sans"/>
              </a:rPr>
              <a:t>organisatorisch</a:t>
            </a:r>
            <a:r>
              <a:rPr lang="en-US">
                <a:latin typeface="Fira Sans"/>
              </a:rPr>
              <a:t> (meta-)</a:t>
            </a:r>
            <a:r>
              <a:rPr lang="en-US" err="1">
                <a:latin typeface="Fira Sans"/>
              </a:rPr>
              <a:t>informatiemodel</a:t>
            </a:r>
            <a:r>
              <a:rPr lang="en-US">
                <a:latin typeface="Fira Sans"/>
              </a:rPr>
              <a:t>.</a:t>
            </a:r>
            <a:endParaRPr lang="en-US" b="1">
              <a:latin typeface="Fira Sans"/>
            </a:endParaRPr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1B9B50-BB55-5F80-2FF0-EC91C2FD1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7654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7441F-C138-CDBF-28C9-02A9CC21B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C6201C7-93F1-7F39-0824-463BB1584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3CD1D2C-D8B4-CAA6-5D46-74AB41A5C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Rooster is iets externs wat je erbij moet trekken (</a:t>
            </a:r>
            <a:r>
              <a:rPr lang="nl-NL" err="1"/>
              <a:t>ipv</a:t>
            </a:r>
            <a:r>
              <a:rPr lang="nl-NL"/>
              <a:t> ‘nu’ als tijd) Rooster komt dan uit de PIP uiteindelijk.</a:t>
            </a:r>
            <a:br>
              <a:rPr lang="nl-NL"/>
            </a:br>
            <a:br>
              <a:rPr lang="nl-NL"/>
            </a:br>
            <a:r>
              <a:rPr lang="en-US" err="1">
                <a:latin typeface="Fira Sans"/>
              </a:rPr>
              <a:t>Modelleer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verzoeken</a:t>
            </a:r>
            <a:r>
              <a:rPr lang="en-US">
                <a:latin typeface="Fira Sans"/>
              </a:rPr>
              <a:t> tot </a:t>
            </a:r>
            <a:r>
              <a:rPr lang="en-US" err="1">
                <a:latin typeface="Fira Sans"/>
              </a:rPr>
              <a:t>gegevensverwerking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neem </a:t>
            </a:r>
            <a:r>
              <a:rPr lang="en-US" err="1">
                <a:latin typeface="Fira Sans"/>
              </a:rPr>
              <a:t>deze</a:t>
            </a:r>
            <a:r>
              <a:rPr lang="en-US">
                <a:latin typeface="Fira Sans"/>
              </a:rPr>
              <a:t> op in het </a:t>
            </a:r>
            <a:r>
              <a:rPr lang="en-US" err="1">
                <a:latin typeface="Fira Sans"/>
              </a:rPr>
              <a:t>organisatorisch</a:t>
            </a:r>
            <a:r>
              <a:rPr lang="en-US">
                <a:latin typeface="Fira Sans"/>
              </a:rPr>
              <a:t> (meta-)</a:t>
            </a:r>
            <a:r>
              <a:rPr lang="en-US" err="1">
                <a:latin typeface="Fira Sans"/>
              </a:rPr>
              <a:t>informatiemodel</a:t>
            </a:r>
            <a:r>
              <a:rPr lang="en-US">
                <a:latin typeface="Fira Sans"/>
              </a:rPr>
              <a:t>.</a:t>
            </a:r>
            <a:endParaRPr lang="en-US" b="1">
              <a:latin typeface="Fira Sans"/>
            </a:endParaRPr>
          </a:p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181930-8A5F-6729-52D4-946132661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3420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93DD8-8E9E-BDB8-2E3E-65B7D6024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C5013E6-7812-FB47-182B-312DBA4DB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3E1315C-5BD7-0152-2BB7-E73FDF9E9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b="1" err="1"/>
              <a:t>Step-up</a:t>
            </a:r>
            <a:r>
              <a:rPr lang="nl-NL" b="1"/>
              <a:t> acties (afgewezen tenzij):</a:t>
            </a:r>
            <a:r>
              <a:rPr lang="nl-NL"/>
              <a:t> waarbij aanvrager extra info moet geven</a:t>
            </a:r>
          </a:p>
          <a:p>
            <a:r>
              <a:rPr lang="nl-NL" b="1"/>
              <a:t>Restbeleid (toegestaan mits):</a:t>
            </a:r>
            <a:r>
              <a:rPr lang="nl-NL"/>
              <a:t> waarbij verwerking mag, mits aan voorwaarden wordt voldaan</a:t>
            </a:r>
          </a:p>
          <a:p>
            <a:endParaRPr lang="nl-NL"/>
          </a:p>
          <a:p>
            <a:r>
              <a:rPr lang="nl-NL"/>
              <a:t>wat ja of nee kan zeggen: </a:t>
            </a:r>
            <a:r>
              <a:rPr lang="nl-NL" err="1"/>
              <a:t>Policity</a:t>
            </a:r>
            <a:r>
              <a:rPr lang="nl-NL"/>
              <a:t> </a:t>
            </a:r>
            <a:r>
              <a:rPr lang="nl-NL" err="1"/>
              <a:t>Decision</a:t>
            </a:r>
            <a:r>
              <a:rPr lang="nl-NL"/>
              <a:t> Point -&gt; PEP handelt.</a:t>
            </a:r>
            <a:br>
              <a:rPr lang="nl-NL"/>
            </a:br>
            <a:r>
              <a:rPr lang="nl-NL"/>
              <a:t>Je hebt een API gateway die een verzoek indient.. 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50C718-1D49-DDA5-524B-7C4C41FE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925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8AF2B-60C1-DC69-6315-92359FD4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9688BF4-12BD-1E35-9F38-77ED14ECE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ADE045E-0DCC-C5EC-5AA9-DA013A5EE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b="1" err="1"/>
              <a:t>Step-up</a:t>
            </a:r>
            <a:r>
              <a:rPr lang="nl-NL" b="1"/>
              <a:t> acties (afgewezen tenzij):</a:t>
            </a:r>
            <a:r>
              <a:rPr lang="nl-NL"/>
              <a:t> waarbij aanvrager extra info moet geven</a:t>
            </a:r>
          </a:p>
          <a:p>
            <a:r>
              <a:rPr lang="nl-NL" b="1"/>
              <a:t>Restbeleid (toegestaan mits):</a:t>
            </a:r>
            <a:r>
              <a:rPr lang="nl-NL"/>
              <a:t> waarbij verwerking mag, mits aan voorwaarden wordt voldaan</a:t>
            </a:r>
          </a:p>
          <a:p>
            <a:endParaRPr lang="nl-NL"/>
          </a:p>
          <a:p>
            <a:r>
              <a:rPr lang="nl-NL"/>
              <a:t>wat ja of nee kan zeggen: </a:t>
            </a:r>
            <a:r>
              <a:rPr lang="nl-NL" err="1"/>
              <a:t>Policity</a:t>
            </a:r>
            <a:r>
              <a:rPr lang="nl-NL"/>
              <a:t> </a:t>
            </a:r>
            <a:r>
              <a:rPr lang="nl-NL" err="1"/>
              <a:t>Decision</a:t>
            </a:r>
            <a:r>
              <a:rPr lang="nl-NL"/>
              <a:t> Point -&gt; PEP handelt.</a:t>
            </a:r>
            <a:br>
              <a:rPr lang="nl-NL"/>
            </a:br>
            <a:r>
              <a:rPr lang="nl-NL"/>
              <a:t>Je hebt een API gateway die een verzoek indient.. 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562F5-E482-4099-3545-85BAB9280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2360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666A-09BE-D3B3-5305-57879103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074536-A10B-C52F-CC47-1C3363A9E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DF1768-12E2-8BE4-920F-7ABDCCF70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Slagboompje staat voor de PEP: policy </a:t>
            </a:r>
            <a:r>
              <a:rPr lang="nl-NL" err="1"/>
              <a:t>enforcment</a:t>
            </a:r>
            <a:r>
              <a:rPr lang="nl-NL"/>
              <a:t> point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D6D6F3-A689-51B3-7E64-9F3C8045B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191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AD15E-3DA7-A3A3-866C-15828C918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B089C3B-CF8D-4E49-505E-CF498708F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EE082DD-5160-C342-EB4C-B01CC82FB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Slagboompje staat voor de PEP: policy </a:t>
            </a:r>
            <a:r>
              <a:rPr lang="nl-NL" err="1"/>
              <a:t>enforcment</a:t>
            </a:r>
            <a:r>
              <a:rPr lang="nl-NL"/>
              <a:t> point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DB55A9-3DC1-F257-14BF-35ECA132E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9173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0F1F-91FF-E369-01E1-0795A5C8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ABC0C83-82F7-D5EE-3677-56667C704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BDF7FB7-156F-7F59-7661-8EBEDC6D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BD2F12-58FB-66CE-BE34-744324B3E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817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DAE72-2297-D9CC-53EA-0AF7E23E6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0E307DC-F15A-A7EE-C353-D9C71B2E7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EA7B7B7-CBDA-13F7-BACD-71500DF76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7DD8F4-4AEB-58B5-C847-94080562A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6398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78FC4-0D70-4238-D361-B8EF4B304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C364C2E-6EF5-4366-C6B5-312EF403B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7799574-15BF-AB4C-C678-31BDB7B70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807413-E524-0521-DFB6-4310CFC95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120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7C1A-4A4C-C983-0FF1-0173B401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B5FD6-7FCB-2AB5-CA05-A4B64026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994D1-20B3-2C1C-D08F-469FFFC7D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689C-4525-DF5D-A6DF-B6139CB3D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060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SIEM/SOC security incident management</a:t>
            </a: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6011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0711-3649-155F-5871-952DB6710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3C5E49A-A945-A6F2-04BE-2F381F140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8A23BE6-3850-A5E3-C443-7A1F7567A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8D3DF5-06DB-93F3-81CD-8F177B931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1485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740AF-3686-30A2-F490-E1F49F93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586CD43-5045-DD23-1450-6227B3C1D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56A43A9-C31B-1D4F-0AA5-331FCFEE7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514081-F0AA-5124-0B3B-06BB057F9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949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4336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71B6-35F7-169F-EED6-7C498ED1F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8E3F91E-286B-68D0-251B-E3FFD88C5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F7D76D6-028D-1D15-54AE-18993D6D0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4C538D-DA78-C0BA-8068-0CB1DFAA8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1394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1886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0552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2AB4A-7609-39AF-3DA6-2A54E63D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F61692D-E7FD-87CA-A1E8-1B4F2D27C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39727B7-8825-93C8-951D-FB60DD0E7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Zie </a:t>
            </a:r>
            <a:r>
              <a:rPr lang="nl-NL" err="1"/>
              <a:t>hidden</a:t>
            </a:r>
            <a:r>
              <a:rPr lang="nl-NL"/>
              <a:t> slide 6</a:t>
            </a:r>
            <a:br>
              <a:rPr lang="nl-NL"/>
            </a:br>
            <a:r>
              <a:rPr lang="nl-NL"/>
              <a:t>PEP hoort bij EAM, maar zit in de praktijk in de applicatie….. Zit ’ernaast’ naast de applicatie…. Vandaar </a:t>
            </a:r>
            <a:r>
              <a:rPr lang="nl-NL" err="1"/>
              <a:t>gradient</a:t>
            </a:r>
            <a:r>
              <a:rPr lang="nl-NL"/>
              <a:t>….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D0006D-3893-C1B9-EFEE-5AAA5A50B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8937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2D72-E2AD-0B5A-62BD-96FEED12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4CB8B3-FC58-1916-EABB-DF493BDB0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1097727-A9E3-9538-F802-E59862CFD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Zie </a:t>
            </a:r>
            <a:r>
              <a:rPr lang="nl-NL" err="1"/>
              <a:t>hidden</a:t>
            </a:r>
            <a:r>
              <a:rPr lang="nl-NL"/>
              <a:t> slide 6</a:t>
            </a:r>
            <a:br>
              <a:rPr lang="nl-NL"/>
            </a:br>
            <a:r>
              <a:rPr lang="nl-NL"/>
              <a:t>PEP hoort bij EAM, maar zit in de praktijk in de applicatie….. Zit ’ernaast’ naast de applicatie…. Vandaar </a:t>
            </a:r>
            <a:r>
              <a:rPr lang="nl-NL" err="1"/>
              <a:t>gradient</a:t>
            </a:r>
            <a:r>
              <a:rPr lang="nl-NL"/>
              <a:t>….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2B074A-395D-967A-2218-7EBEEB6AE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8997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FE69-852B-70AD-3814-3AAFA8D5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8E8210-35CA-FC21-4A1A-E1484FBD0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6B526E-1003-3C5A-EF2E-6A3C92043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Zie </a:t>
            </a:r>
            <a:r>
              <a:rPr lang="nl-NL" err="1"/>
              <a:t>hidden</a:t>
            </a:r>
            <a:r>
              <a:rPr lang="nl-NL"/>
              <a:t> slide 6</a:t>
            </a:r>
            <a:br>
              <a:rPr lang="nl-NL"/>
            </a:br>
            <a:r>
              <a:rPr lang="nl-NL"/>
              <a:t>PEP hoort bij EAM, maar zit in de praktijk in de applicatie….. Zit ’ernaast’ naast de applicatie…. Vandaar </a:t>
            </a:r>
            <a:r>
              <a:rPr lang="nl-NL" err="1"/>
              <a:t>gradient</a:t>
            </a:r>
            <a:r>
              <a:rPr lang="nl-NL"/>
              <a:t>….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6BC7A1-CDCD-441A-BD8E-A97B11D9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5421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9F84-6BE3-3995-8251-ADF8310A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2D168-E563-B635-0147-247D9C026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B2E67-8A0B-E834-1D97-BA8F2D332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0D5E-89E8-3660-C6AF-8749137B3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7531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678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958F-91E6-9E84-DDE4-FDD7D6EF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A37BAD-6C1A-10BE-93E0-722D7D4C9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D27B2B7-4F20-1574-217F-F9E50D5B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CA2C42-B9F1-8D77-9E7D-0A3162948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9696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E108-62F2-5B33-5EF5-5A0564E36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88D0C49-D63E-0BE8-45BA-D7CA698F0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E3C8E9-F6F9-F8E9-357A-C9B561410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4915E2-955F-B297-6F23-9AF3CA94E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0029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3AA1-22A6-26EF-FFEF-25C9F97A5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9813901-88EC-CE8E-0CD7-9BB897044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EF78695-8961-2639-D9B9-47B3A7362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Rooster is iets externs wat je erbij moet trekken (</a:t>
            </a:r>
            <a:r>
              <a:rPr lang="nl-NL" err="1"/>
              <a:t>ipv</a:t>
            </a:r>
            <a:r>
              <a:rPr lang="nl-NL"/>
              <a:t> ‘nu’ als tijd) Rooster komt dan uit de PIP uiteindelijk.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1E7F694-4938-37BD-7915-A4790C660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72524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0BCC5-414E-DC52-2751-C6D56DC0C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2ECC979-5596-05E3-1999-00F1FE3D1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61A2312-95FF-0231-D0EA-D593047A6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b="1" err="1"/>
              <a:t>Step-up</a:t>
            </a:r>
            <a:r>
              <a:rPr lang="nl-NL" b="1"/>
              <a:t> acties (afgewezen tenzij):</a:t>
            </a:r>
            <a:r>
              <a:rPr lang="nl-NL"/>
              <a:t> waarbij aanvrager extra info moet geven</a:t>
            </a:r>
          </a:p>
          <a:p>
            <a:r>
              <a:rPr lang="nl-NL" b="1"/>
              <a:t>Restbeleid (toegestaan mits):</a:t>
            </a:r>
            <a:r>
              <a:rPr lang="nl-NL"/>
              <a:t> waarbij verwerking mag, mits aan voorwaarden wordt voldaan</a:t>
            </a:r>
          </a:p>
          <a:p>
            <a:endParaRPr lang="nl-NL"/>
          </a:p>
          <a:p>
            <a:r>
              <a:rPr lang="nl-NL"/>
              <a:t>wat ja of nee kan zeggen: </a:t>
            </a:r>
            <a:r>
              <a:rPr lang="nl-NL" err="1"/>
              <a:t>Policity</a:t>
            </a:r>
            <a:r>
              <a:rPr lang="nl-NL"/>
              <a:t> </a:t>
            </a:r>
            <a:r>
              <a:rPr lang="nl-NL" err="1"/>
              <a:t>Decision</a:t>
            </a:r>
            <a:r>
              <a:rPr lang="nl-NL"/>
              <a:t> Point -&gt; PEP handelt.</a:t>
            </a:r>
            <a:br>
              <a:rPr lang="nl-NL"/>
            </a:br>
            <a:r>
              <a:rPr lang="nl-NL"/>
              <a:t>Je hebt een API gateway die een verzoek indient.. 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E19158-4E73-25C7-A61A-6E6310F15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0816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b="1" err="1"/>
              <a:t>Step-up</a:t>
            </a:r>
            <a:r>
              <a:rPr lang="nl-NL" b="1"/>
              <a:t> acties (afgewezen tenzij):</a:t>
            </a:r>
            <a:r>
              <a:rPr lang="nl-NL"/>
              <a:t> waarbij aanvrager extra info moet geven</a:t>
            </a:r>
          </a:p>
          <a:p>
            <a:r>
              <a:rPr lang="nl-NL" b="1"/>
              <a:t>Restbeleid (toegestaan mits):</a:t>
            </a:r>
            <a:r>
              <a:rPr lang="nl-NL"/>
              <a:t> waarbij verwerking mag, mits aan voorwaarden wordt voldaan</a:t>
            </a:r>
          </a:p>
          <a:p>
            <a:endParaRPr lang="nl-NL"/>
          </a:p>
          <a:p>
            <a:r>
              <a:rPr lang="nl-NL"/>
              <a:t>wat ja of nee kan zeggen: </a:t>
            </a:r>
            <a:r>
              <a:rPr lang="nl-NL" err="1"/>
              <a:t>Policity</a:t>
            </a:r>
            <a:r>
              <a:rPr lang="nl-NL"/>
              <a:t> </a:t>
            </a:r>
            <a:r>
              <a:rPr lang="nl-NL" err="1"/>
              <a:t>Decision</a:t>
            </a:r>
            <a:r>
              <a:rPr lang="nl-NL"/>
              <a:t> Point -&gt; PEP handelt.</a:t>
            </a:r>
            <a:br>
              <a:rPr lang="nl-NL"/>
            </a:br>
            <a:r>
              <a:rPr lang="nl-NL"/>
              <a:t>Je hebt een API gateway die een verzoek indient.. 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33915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NL" b="1" err="1"/>
              <a:t>Step-up</a:t>
            </a:r>
            <a:r>
              <a:rPr lang="nl-NL" b="1"/>
              <a:t> acties (afgewezen tenzij):</a:t>
            </a:r>
            <a:r>
              <a:rPr lang="nl-NL"/>
              <a:t> waarbij aanvrager extra info moet geven</a:t>
            </a:r>
          </a:p>
          <a:p>
            <a:r>
              <a:rPr lang="nl-NL" b="1"/>
              <a:t>Restbeleid (toegestaan mits):</a:t>
            </a:r>
            <a:r>
              <a:rPr lang="nl-NL"/>
              <a:t> waarbij verwerking mag, mits aan voorwaarden wordt voldaan</a:t>
            </a:r>
          </a:p>
          <a:p>
            <a:endParaRPr lang="nl-NL"/>
          </a:p>
          <a:p>
            <a:r>
              <a:rPr lang="nl-NL"/>
              <a:t>wat ja of nee kan zeggen: </a:t>
            </a:r>
            <a:r>
              <a:rPr lang="nl-NL" err="1"/>
              <a:t>Policity</a:t>
            </a:r>
            <a:r>
              <a:rPr lang="nl-NL"/>
              <a:t> </a:t>
            </a:r>
            <a:r>
              <a:rPr lang="nl-NL" err="1"/>
              <a:t>Decision</a:t>
            </a:r>
            <a:r>
              <a:rPr lang="nl-NL"/>
              <a:t> Point -&gt; PEP handelt.</a:t>
            </a:r>
            <a:br>
              <a:rPr lang="nl-NL"/>
            </a:br>
            <a:r>
              <a:rPr lang="nl-NL"/>
              <a:t>Je hebt een API gateway die een verzoek indient.. 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8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7BCF-DE99-E3C6-BB92-8BF5EC84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05D5-4DF5-AF64-0F03-DC26EFC43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F9051-4C59-57C2-AF9F-D2FC420F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64ABA-91AB-2F10-0B25-22032686A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0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1D13-09BE-7963-D1A8-10C1DA5CA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EF49F-048E-CDC8-4A9F-E93A3549C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061ED-AF31-D58A-A65C-9EF269D8D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7CC02-8872-9EF7-AF5F-A9482F125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34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B39FDA2-8377-3FF4-3D3C-5E41E4D0D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430932" y="789450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27-05-2025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27-05-2025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customXml" Target="../ink/ink1.xml"/><Relationship Id="rId10" Type="http://schemas.openxmlformats.org/officeDocument/2006/relationships/image" Target="../media/image470.png"/><Relationship Id="rId4" Type="http://schemas.openxmlformats.org/officeDocument/2006/relationships/image" Target="../media/image29.svg"/><Relationship Id="rId9" Type="http://schemas.openxmlformats.org/officeDocument/2006/relationships/customXml" Target="../ink/ink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hyperlink" Target="https://www.openstreetmap.org/directions?to=Catharijnesingel+55#map=19/52.089713/5.113555" TargetMode="External"/><Relationship Id="rId7" Type="http://schemas.openxmlformats.org/officeDocument/2006/relationships/hyperlink" Target="https://digilab.overheid.nl/chat/digilab/channels/federatieve-toegangsverlening" TargetMode="External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NG-Realisatie/ftv" TargetMode="External"/><Relationship Id="rId11" Type="http://schemas.openxmlformats.org/officeDocument/2006/relationships/image" Target="../media/image68.svg"/><Relationship Id="rId5" Type="http://schemas.openxmlformats.org/officeDocument/2006/relationships/hyperlink" Target="https://vng-realisatie.github.io/ftv/" TargetMode="External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hyperlink" Target="mailto:michiel.trimpe@vng.nl" TargetMode="External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AuthZEN</a:t>
            </a:r>
            <a:r>
              <a:rPr lang="nl-NL">
                <a:latin typeface="Fira Sans SemiBold"/>
              </a:rPr>
              <a:t> en FTV</a:t>
            </a:r>
            <a:r>
              <a:rPr lang="en-US">
                <a:latin typeface="Fira Sans SemiBold"/>
              </a:rPr>
              <a:t> </a:t>
            </a:r>
            <a:r>
              <a:rPr lang="en-US" dirty="0">
                <a:latin typeface="Fira Sans SemiBold"/>
              </a:rPr>
              <a:t>in de </a:t>
            </a:r>
            <a:br>
              <a:rPr lang="en-US" dirty="0">
                <a:latin typeface="Fira Sans SemiBold"/>
              </a:rPr>
            </a:br>
            <a:r>
              <a:rPr lang="en-US" dirty="0">
                <a:latin typeface="Fira Sans SemiBold"/>
              </a:rPr>
              <a:t>IAM </a:t>
            </a:r>
            <a:r>
              <a:rPr lang="en-US" dirty="0" err="1">
                <a:latin typeface="Fira Sans SemiBold"/>
              </a:rPr>
              <a:t>architectuur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en-US"/>
              <a:t>Michiel Trimpe – </a:t>
            </a:r>
            <a:r>
              <a:rPr lang="en-US" err="1"/>
              <a:t>Federatieve</a:t>
            </a:r>
            <a:r>
              <a:rPr lang="en-US"/>
              <a:t> </a:t>
            </a:r>
            <a:r>
              <a:rPr lang="en-US" err="1"/>
              <a:t>Toegangsverlening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D545C-0B1B-7E33-C186-490C55A5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D640CE5-E753-BC97-EF35-9A0D9D49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OWASP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FF6B1D9-4438-E567-C26E-812F41155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Beveiligingsrisico’s toen en nu</a:t>
            </a:r>
          </a:p>
        </p:txBody>
      </p:sp>
    </p:spTree>
    <p:extLst>
      <p:ext uri="{BB962C8B-B14F-4D97-AF65-F5344CB8AC3E}">
        <p14:creationId xmlns:p14="http://schemas.microsoft.com/office/powerpoint/2010/main" val="586463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5546-0691-7AA9-9AD5-54E49E69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 2017 was Broken Authentication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E5C49-29CF-2C54-92DD-B12822CE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73" y="1481611"/>
            <a:ext cx="10000454" cy="501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1EE4FE1-9880-E985-B945-27F84BCB0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6432-775B-970B-6928-065DE189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Standaardisatie van authenticatie</a:t>
            </a:r>
          </a:p>
        </p:txBody>
      </p:sp>
      <p:pic>
        <p:nvPicPr>
          <p:cNvPr id="1026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BCB8AD85-FB97-7585-CD0B-D48A2419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895601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433F12-A1B2-4D2B-5D11-9D7CB3A1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45" y="2498238"/>
            <a:ext cx="293573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8AEE1FE-F929-3ECB-6A84-DAC46197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47E8-135B-0FB6-DA36-B28D4E1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Sinds 2021 is Broken Access Control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04CAA-A797-2F64-5BE4-AFE8D7DD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22821-A4AA-67F5-FBF0-37FD8AA4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32" y="1474668"/>
            <a:ext cx="9978735" cy="50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01F39B-AA6C-47B2-0AF0-4B7B7AD82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9FCB-90EC-274E-92F2-6279F063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Standaardisatie </a:t>
            </a:r>
            <a:r>
              <a:rPr lang="en-US" dirty="0"/>
              <a:t>van </a:t>
            </a:r>
            <a:r>
              <a:rPr lang="en-US" dirty="0" err="1"/>
              <a:t>autorisatie</a:t>
            </a:r>
            <a:r>
              <a:rPr lang="en-US" dirty="0"/>
              <a:t> …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735B9-56F4-1A42-AAE6-B84147006FCB}"/>
              </a:ext>
            </a:extLst>
          </p:cNvPr>
          <p:cNvSpPr txBox="1"/>
          <p:nvPr/>
        </p:nvSpPr>
        <p:spPr>
          <a:xfrm>
            <a:off x="4740239" y="1885950"/>
            <a:ext cx="17283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604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05D31BB-A358-0DA7-5DD6-143835046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3858-ACCB-09EE-C553-61281CB5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IAM’s “Come back in 30 minutes” probleem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AEC99-D307-8587-BBA0-5FD51A4F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NL" dirty="0"/>
              <a:t>Huidige IAM architecturen hebben vaak maar één technisch koppelvlak dat invloed op het applicatielandschap uit kan oefenen: authenticatie- en refresh tokens en de metadata (zoals scopes) die zij bevatten.</a:t>
            </a:r>
          </a:p>
          <a:p>
            <a:r>
              <a:rPr lang="en-NL" dirty="0"/>
              <a:t>Standaarden als CAEP (OpenID </a:t>
            </a:r>
            <a:r>
              <a:rPr lang="en-GB" dirty="0"/>
              <a:t>Continuous Access Evaluation Profile) </a:t>
            </a:r>
            <a:r>
              <a:rPr lang="en-GB" dirty="0" err="1"/>
              <a:t>brengen</a:t>
            </a:r>
            <a:r>
              <a:rPr lang="en-GB" dirty="0"/>
              <a:t> </a:t>
            </a:r>
            <a:r>
              <a:rPr lang="en-GB" dirty="0" err="1"/>
              <a:t>daar</a:t>
            </a:r>
            <a:r>
              <a:rPr lang="en-GB" dirty="0"/>
              <a:t> </a:t>
            </a:r>
            <a:r>
              <a:rPr lang="en-GB" dirty="0" err="1"/>
              <a:t>verbetering</a:t>
            </a:r>
            <a:r>
              <a:rPr lang="en-GB" dirty="0"/>
              <a:t> in, maar </a:t>
            </a:r>
            <a:r>
              <a:rPr lang="en-GB" dirty="0" err="1"/>
              <a:t>adresseren</a:t>
            </a:r>
            <a:r>
              <a:rPr lang="en-GB" dirty="0"/>
              <a:t> </a:t>
            </a:r>
            <a:r>
              <a:rPr lang="en-GB" dirty="0" err="1"/>
              <a:t>vooral</a:t>
            </a:r>
            <a:r>
              <a:rPr lang="en-GB" dirty="0"/>
              <a:t> </a:t>
            </a:r>
            <a:r>
              <a:rPr lang="en-GB" dirty="0" err="1"/>
              <a:t>gegevens</a:t>
            </a:r>
            <a:r>
              <a:rPr lang="en-GB" dirty="0"/>
              <a:t> in </a:t>
            </a:r>
            <a:r>
              <a:rPr lang="en-GB" dirty="0" err="1"/>
              <a:t>authenticatie</a:t>
            </a:r>
            <a:r>
              <a:rPr lang="en-GB" dirty="0"/>
              <a:t> tokens.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3D539D-B3B2-1438-E3EF-CB1751243395}"/>
              </a:ext>
            </a:extLst>
          </p:cNvPr>
          <p:cNvSpPr/>
          <p:nvPr/>
        </p:nvSpPr>
        <p:spPr>
          <a:xfrm rot="21000046">
            <a:off x="8463676" y="5128033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Gestandaardiseerd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in het </a:t>
            </a:r>
            <a:b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NLGov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profiel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op de OpenID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AuthZEN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Authorization API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3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D6BCBD-2DF4-E030-A151-7159905D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0203-6CC8-5009-E02F-3892A7DC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Zonder modellering zijn logs maar gegevens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8BEE-5952-92D1-A8FB-9D6265B24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NL" dirty="0"/>
              <a:t>De handelingen die tussen authenticatie en token refresh plaats vinden worden, in het beste geval, achteraf ontvangen door de SIEM/SOC.</a:t>
            </a:r>
          </a:p>
          <a:p>
            <a:r>
              <a:rPr lang="en-NL" dirty="0"/>
              <a:t>Deze zijn echter zelden voorzien van gedegen informatiemodellering. Daardoor kan het SIEM/SOC deze niet effectief analyseren en controleren.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D297C20-C473-7CB9-27C5-8F8821496FF9}"/>
              </a:ext>
            </a:extLst>
          </p:cNvPr>
          <p:cNvSpPr/>
          <p:nvPr/>
        </p:nvSpPr>
        <p:spPr>
          <a:xfrm rot="21000046">
            <a:off x="8463676" y="5535586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Gestandaardiseerd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in 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Logboek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Toegangsbeslissingen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61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B662AE9-3460-C179-F9EE-ACAC75CF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B36C-D14E-D5F7-D773-D421E5DA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Zonder </a:t>
            </a:r>
            <a:r>
              <a:rPr lang="en-NL" sz="3800" dirty="0"/>
              <a:t>toegangsbeleid zijn rollen maar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6FAC-012D-65A6-C679-8E8A292B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NL" dirty="0"/>
              <a:t>Voor toegangsbeheer is de IAM infrastructuur vaak beperkt tot het al dan niet toekennen van rollen.</a:t>
            </a:r>
          </a:p>
          <a:p>
            <a:r>
              <a:rPr lang="en-NL" dirty="0"/>
              <a:t>De IAM organisatie heeft vaak geen duidelijk inzicht in de rechten die deze rollen effectief verlenen.</a:t>
            </a:r>
          </a:p>
          <a:p>
            <a:r>
              <a:rPr lang="en-NL" dirty="0"/>
              <a:t>Fijnmazig toegangsbeheer: </a:t>
            </a:r>
          </a:p>
          <a:p>
            <a:pPr lvl="1"/>
            <a:r>
              <a:rPr lang="en-NL" dirty="0"/>
              <a:t>is alleen beschikbaar als het in applicaties wordt ingebouwd. </a:t>
            </a:r>
          </a:p>
          <a:p>
            <a:pPr lvl="1"/>
            <a:r>
              <a:rPr lang="en-NL" dirty="0"/>
              <a:t>wordt vaak beheerd door functioneel beheerders buiten de IAM organisatie.</a:t>
            </a:r>
          </a:p>
          <a:p>
            <a:pPr lvl="1"/>
            <a:r>
              <a:rPr lang="en-GB" dirty="0"/>
              <a:t>doc</a:t>
            </a:r>
            <a:r>
              <a:rPr lang="en-NL" dirty="0"/>
              <a:t>umentatie is veelal ontoereikend.</a:t>
            </a:r>
          </a:p>
          <a:p>
            <a:endParaRPr lang="en-N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BF0BFA2-83B3-63BE-3F89-12CE720AC3AB}"/>
              </a:ext>
            </a:extLst>
          </p:cNvPr>
          <p:cNvSpPr/>
          <p:nvPr/>
        </p:nvSpPr>
        <p:spPr>
          <a:xfrm rot="21000046">
            <a:off x="8521403" y="5537897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Gestandaardiseerd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in </a:t>
            </a:r>
            <a:b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het Register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Toegangsbeleid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55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BE9627-1181-3196-BA4F-20A91B86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D95150F-6124-400D-6AEC-2117210A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Moderne toegangsverlening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3488BCD-1529-A71F-6AA6-713E47AFB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Toegangsverlening bekeken vanuit drie perspectieven</a:t>
            </a:r>
          </a:p>
        </p:txBody>
      </p:sp>
    </p:spTree>
    <p:extLst>
      <p:ext uri="{BB962C8B-B14F-4D97-AF65-F5344CB8AC3E}">
        <p14:creationId xmlns:p14="http://schemas.microsoft.com/office/powerpoint/2010/main" val="2108495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2460B6-613A-24CA-85F0-3ACD76DC4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9339-40FA-6D2F-9E7A-E6060E7E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  <a:latin typeface="Fira Sans SemiBold"/>
              </a:rPr>
              <a:t>Traditioneel</a:t>
            </a:r>
            <a:r>
              <a:rPr lang="en-US">
                <a:solidFill>
                  <a:schemeClr val="bg1"/>
                </a:solidFill>
                <a:latin typeface="Fira Sans SemiBold"/>
              </a:rPr>
              <a:t>: Embedded Authorization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055AF1-8C92-5C1C-DD23-67240696C2DB}"/>
              </a:ext>
            </a:extLst>
          </p:cNvPr>
          <p:cNvSpPr/>
          <p:nvPr/>
        </p:nvSpPr>
        <p:spPr>
          <a:xfrm>
            <a:off x="826932" y="2543871"/>
            <a:ext cx="3645048" cy="1608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In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applicaties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worden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beleid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beheersinterfaces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voor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toegang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gecodeerd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. </a:t>
            </a:r>
            <a:endParaRPr lang="en-US"/>
          </a:p>
          <a:p>
            <a:br>
              <a:rPr lang="en-US" sz="1600">
                <a:latin typeface="Fira Sans"/>
                <a:cs typeface="Arial"/>
              </a:rPr>
            </a:b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Applicatie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rollen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worden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aan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IGA/AD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gekoppeld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waar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mogelijk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.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4808F-1B15-8ECB-EE15-7A07C9B41D85}"/>
              </a:ext>
            </a:extLst>
          </p:cNvPr>
          <p:cNvSpPr/>
          <p:nvPr/>
        </p:nvSpPr>
        <p:spPr>
          <a:xfrm>
            <a:off x="8880790" y="1721631"/>
            <a:ext cx="3109503" cy="2157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Beheer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toegangsbeleid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met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behulp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van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IGA/AD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gebruikersrollen</a:t>
            </a:r>
            <a:endParaRPr lang="en-US" err="1">
              <a:solidFill>
                <a:srgbClr val="FFFFFF"/>
              </a:solidFill>
              <a:latin typeface="Aptos" panose="02110004020202020204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beheersinterfaces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per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applicatie</a:t>
            </a:r>
            <a:endParaRPr lang="en-US" err="1">
              <a:solidFill>
                <a:srgbClr val="FFFFFF"/>
              </a:solidFill>
              <a:latin typeface="Aptos" panose="02110004020202020204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wijzigingsverzoeken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aan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 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ontwikkelteams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leveranciers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.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098A6-C2F6-3728-5F71-3D6F372124E1}"/>
              </a:ext>
            </a:extLst>
          </p:cNvPr>
          <p:cNvSpPr/>
          <p:nvPr/>
        </p:nvSpPr>
        <p:spPr>
          <a:xfrm>
            <a:off x="1777844" y="4880407"/>
            <a:ext cx="4074306" cy="158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Toegang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wordt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grofmazig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verleend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op basis van: </a:t>
            </a:r>
            <a:endParaRPr lang="en-US">
              <a:solidFill>
                <a:srgbClr val="FFFFFF"/>
              </a:solidFill>
              <a:latin typeface="Aptos" panose="02110004020202020204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gebruikers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rollen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,</a:t>
            </a:r>
            <a:endParaRPr lang="en-US" err="1">
              <a:solidFill>
                <a:srgbClr val="FFFFFF"/>
              </a:solidFill>
              <a:latin typeface="Aptos" panose="02110004020202020204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applicatie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instellingen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en</a:t>
            </a:r>
            <a:endParaRPr lang="en-US" err="1">
              <a:solidFill>
                <a:srgbClr val="FFFFFF"/>
              </a:solidFill>
              <a:latin typeface="Aptos" panose="02110004020202020204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hand-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gecodeerd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toegangsbeleid</a:t>
            </a:r>
            <a:endParaRPr lang="en-US" err="1">
              <a:solidFill>
                <a:srgbClr val="FFFFFF"/>
              </a:solidFill>
              <a:latin typeface="Aptos" panose="02110004020202020204"/>
              <a:cs typeface="Arial"/>
            </a:endParaRPr>
          </a:p>
          <a:p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dat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uren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tot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maanden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verouderd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kan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Fira Sans"/>
                <a:cs typeface="Arial"/>
              </a:rPr>
              <a:t>zijn</a:t>
            </a:r>
            <a:r>
              <a:rPr lang="en-US" sz="1600">
                <a:solidFill>
                  <a:srgbClr val="000000"/>
                </a:solidFill>
                <a:latin typeface="Fira Sans"/>
                <a:cs typeface="Arial"/>
              </a:rPr>
              <a:t>.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8949FB9-FB1C-18C9-5E49-73E5BB9E64F7}"/>
              </a:ext>
            </a:extLst>
          </p:cNvPr>
          <p:cNvSpPr/>
          <p:nvPr/>
        </p:nvSpPr>
        <p:spPr>
          <a:xfrm>
            <a:off x="5705719" y="2594485"/>
            <a:ext cx="1610796" cy="1636029"/>
          </a:xfrm>
          <a:prstGeom prst="ellipse">
            <a:avLst/>
          </a:prstGeom>
          <a:solidFill>
            <a:srgbClr val="112F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err="1">
                <a:latin typeface="Fira Sans" panose="020B0503050000020004" pitchFamily="34" charset="0"/>
              </a:rPr>
              <a:t>Toegangs-verlening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EDE51D-CC82-D73A-515E-90F789B2F482}"/>
              </a:ext>
            </a:extLst>
          </p:cNvPr>
          <p:cNvSpPr/>
          <p:nvPr/>
        </p:nvSpPr>
        <p:spPr>
          <a:xfrm>
            <a:off x="4353295" y="1887995"/>
            <a:ext cx="1287831" cy="13231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Fira Sans"/>
              </a:rPr>
              <a:t>Design-</a:t>
            </a:r>
            <a:br>
              <a:rPr lang="en-US" sz="1400" dirty="0">
                <a:latin typeface="Fira Sans"/>
              </a:rPr>
            </a:br>
            <a:r>
              <a:rPr lang="en-US" sz="1400" dirty="0">
                <a:latin typeface="Fira Sans"/>
              </a:rPr>
              <a:t>time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4CFCB4-2395-77DF-5087-7FDE352BBE0E}"/>
              </a:ext>
            </a:extLst>
          </p:cNvPr>
          <p:cNvSpPr/>
          <p:nvPr/>
        </p:nvSpPr>
        <p:spPr>
          <a:xfrm>
            <a:off x="7441666" y="1903134"/>
            <a:ext cx="1287831" cy="13231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Fira Sans"/>
              </a:rPr>
              <a:t>Admin-</a:t>
            </a:r>
            <a:br>
              <a:rPr lang="en-US" sz="1400" dirty="0">
                <a:latin typeface="Fira Sans"/>
              </a:rPr>
            </a:br>
            <a:r>
              <a:rPr lang="en-US" sz="1400" dirty="0">
                <a:latin typeface="Fira Sans"/>
              </a:rPr>
              <a:t>time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C8A022-3A6F-0AB1-2CEB-5F19D4CD9ADA}"/>
              </a:ext>
            </a:extLst>
          </p:cNvPr>
          <p:cNvSpPr/>
          <p:nvPr/>
        </p:nvSpPr>
        <p:spPr>
          <a:xfrm>
            <a:off x="5811693" y="4532287"/>
            <a:ext cx="1348387" cy="13584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400" dirty="0">
                <a:latin typeface="Fira Sans"/>
              </a:rPr>
              <a:t>Run-</a:t>
            </a:r>
            <a:br>
              <a:rPr lang="en-US" sz="1400" dirty="0">
                <a:latin typeface="Fira Sans"/>
              </a:rPr>
            </a:br>
            <a:r>
              <a:rPr lang="en-US" sz="1400" dirty="0">
                <a:latin typeface="Fira Sans"/>
              </a:rPr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8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Federatieve Toegangsverlening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B1E022A-137E-9796-53D7-24A902CD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Team en Opdracht</a:t>
            </a:r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24D836-9B03-1C55-3FA1-B7EC1C02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BCFF-3F96-8253-8038-58A8A0D3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5800" cy="1338263"/>
          </a:xfrm>
        </p:spPr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Modern: Externalized Authorization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B8EA38-E0C1-CACA-A97C-A24D6A412AB5}"/>
              </a:ext>
            </a:extLst>
          </p:cNvPr>
          <p:cNvSpPr/>
          <p:nvPr/>
        </p:nvSpPr>
        <p:spPr>
          <a:xfrm>
            <a:off x="1162187" y="1892891"/>
            <a:ext cx="2860304" cy="133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Bepaal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informatie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die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vereist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is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voor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toegangsbeslissingen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waar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hoe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beslissingen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afgedwongen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moeten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worden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afgedwongen</a:t>
            </a:r>
            <a:endParaRPr lang="en-US" sz="1400" dirty="0">
              <a:solidFill>
                <a:srgbClr val="FFFFFF"/>
              </a:solidFill>
              <a:latin typeface="Fira Sans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72DAE6-CFAF-86F3-5D40-665E14F5AC7D}"/>
              </a:ext>
            </a:extLst>
          </p:cNvPr>
          <p:cNvSpPr/>
          <p:nvPr/>
        </p:nvSpPr>
        <p:spPr>
          <a:xfrm>
            <a:off x="8979466" y="1892890"/>
            <a:ext cx="2720748" cy="133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latin typeface="Fira Sans"/>
                <a:cs typeface="Arial"/>
              </a:rPr>
              <a:t>Stem </a:t>
            </a:r>
            <a:r>
              <a:rPr lang="en-US" sz="1400" err="1">
                <a:solidFill>
                  <a:srgbClr val="000000"/>
                </a:solidFill>
                <a:latin typeface="Fira Sans"/>
                <a:cs typeface="Arial"/>
              </a:rPr>
              <a:t>organisatorisch</a:t>
            </a:r>
            <a:r>
              <a:rPr lang="en-US" sz="1400">
                <a:solidFill>
                  <a:srgbClr val="000000"/>
                </a:solidFill>
                <a:latin typeface="Fira Sans"/>
                <a:cs typeface="Arial"/>
              </a:rPr>
              <a:t> - </a:t>
            </a:r>
            <a:r>
              <a:rPr lang="en-US" sz="1400" err="1">
                <a:solidFill>
                  <a:srgbClr val="000000"/>
                </a:solidFill>
                <a:latin typeface="Fira Sans"/>
                <a:cs typeface="Arial"/>
              </a:rPr>
              <a:t>en</a:t>
            </a:r>
            <a:r>
              <a:rPr lang="en-US" sz="14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Fira Sans"/>
                <a:cs typeface="Arial"/>
              </a:rPr>
              <a:t>technisch</a:t>
            </a:r>
            <a:r>
              <a:rPr lang="en-US" sz="14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Fira Sans"/>
                <a:cs typeface="Arial"/>
              </a:rPr>
              <a:t>toegangsbeleid</a:t>
            </a:r>
            <a:r>
              <a:rPr lang="en-US" sz="1400">
                <a:solidFill>
                  <a:srgbClr val="000000"/>
                </a:solidFill>
                <a:latin typeface="Fira Sans"/>
                <a:cs typeface="Arial"/>
              </a:rPr>
              <a:t> consistent op </a:t>
            </a:r>
            <a:r>
              <a:rPr lang="en-US" sz="1400" err="1">
                <a:solidFill>
                  <a:srgbClr val="000000"/>
                </a:solidFill>
                <a:latin typeface="Fira Sans"/>
                <a:cs typeface="Arial"/>
              </a:rPr>
              <a:t>elkaar</a:t>
            </a:r>
            <a:r>
              <a:rPr lang="en-US" sz="140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Fira Sans"/>
                <a:cs typeface="Arial"/>
              </a:rPr>
              <a:t>af</a:t>
            </a:r>
            <a:r>
              <a:rPr lang="en-US" sz="1400">
                <a:solidFill>
                  <a:srgbClr val="000000"/>
                </a:solidFill>
                <a:latin typeface="Fira Sans"/>
                <a:cs typeface="Arial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D29F3B-CFF2-5F6A-ADAD-9078780B8F76}"/>
              </a:ext>
            </a:extLst>
          </p:cNvPr>
          <p:cNvSpPr/>
          <p:nvPr/>
        </p:nvSpPr>
        <p:spPr>
          <a:xfrm>
            <a:off x="2293043" y="4567460"/>
            <a:ext cx="3127289" cy="133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Beslis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over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verwerkingsverzoeken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op het moment van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ontvangst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</a:b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op basis van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volledige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actuele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informatie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ira Sans"/>
                <a:cs typeface="Arial"/>
              </a:rPr>
              <a:t>beleid</a:t>
            </a:r>
            <a:r>
              <a:rPr lang="en-US" sz="1400" dirty="0">
                <a:solidFill>
                  <a:srgbClr val="000000"/>
                </a:solidFill>
                <a:latin typeface="Fira Sans"/>
                <a:cs typeface="Arial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6D5C69-8402-3A16-1FBB-9BDFF51ABCE0}"/>
              </a:ext>
            </a:extLst>
          </p:cNvPr>
          <p:cNvSpPr/>
          <p:nvPr/>
        </p:nvSpPr>
        <p:spPr>
          <a:xfrm>
            <a:off x="5783380" y="3119048"/>
            <a:ext cx="1475061" cy="618304"/>
          </a:xfrm>
          <a:prstGeom prst="rect">
            <a:avLst/>
          </a:prstGeom>
          <a:solidFill>
            <a:srgbClr val="ED6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/>
              <a:t>Toegangs-verlening</a:t>
            </a: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3AF023-B611-2923-1B27-50544963FE9E}"/>
              </a:ext>
            </a:extLst>
          </p:cNvPr>
          <p:cNvSpPr/>
          <p:nvPr/>
        </p:nvSpPr>
        <p:spPr>
          <a:xfrm>
            <a:off x="5705719" y="2594485"/>
            <a:ext cx="1610796" cy="1636029"/>
          </a:xfrm>
          <a:prstGeom prst="ellipse">
            <a:avLst/>
          </a:prstGeom>
          <a:solidFill>
            <a:srgbClr val="112F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err="1">
                <a:latin typeface="Fira Sans" panose="020B0503050000020004" pitchFamily="34" charset="0"/>
              </a:rPr>
              <a:t>Toegangs-verlening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06E991-B765-01AE-400D-C72C9E33B4A1}"/>
              </a:ext>
            </a:extLst>
          </p:cNvPr>
          <p:cNvSpPr/>
          <p:nvPr/>
        </p:nvSpPr>
        <p:spPr>
          <a:xfrm>
            <a:off x="4353295" y="1887995"/>
            <a:ext cx="1287831" cy="13231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Fira Sans"/>
              </a:rPr>
              <a:t>Design-</a:t>
            </a:r>
            <a:br>
              <a:rPr lang="en-US" sz="1400" dirty="0">
                <a:latin typeface="Fira Sans"/>
              </a:rPr>
            </a:br>
            <a:r>
              <a:rPr lang="en-US" sz="1400" dirty="0">
                <a:latin typeface="Fira Sans"/>
              </a:rPr>
              <a:t>time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31071E-5E83-E640-394A-385B486F0703}"/>
              </a:ext>
            </a:extLst>
          </p:cNvPr>
          <p:cNvSpPr/>
          <p:nvPr/>
        </p:nvSpPr>
        <p:spPr>
          <a:xfrm>
            <a:off x="7441666" y="1903134"/>
            <a:ext cx="1287831" cy="13231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Fira Sans"/>
              </a:rPr>
              <a:t>Admin-</a:t>
            </a:r>
            <a:br>
              <a:rPr lang="en-US" sz="1400" dirty="0">
                <a:latin typeface="Fira Sans"/>
              </a:rPr>
            </a:br>
            <a:r>
              <a:rPr lang="en-US" sz="1400" dirty="0">
                <a:latin typeface="Fira Sans"/>
              </a:rPr>
              <a:t>time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0C8D61-5AFE-3F4E-C140-E0A6C1E6C494}"/>
              </a:ext>
            </a:extLst>
          </p:cNvPr>
          <p:cNvSpPr/>
          <p:nvPr/>
        </p:nvSpPr>
        <p:spPr>
          <a:xfrm>
            <a:off x="5811693" y="4532287"/>
            <a:ext cx="1348387" cy="13584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400" dirty="0">
                <a:latin typeface="Fira Sans"/>
              </a:rPr>
              <a:t>Run-</a:t>
            </a:r>
            <a:br>
              <a:rPr lang="en-US" sz="1400" dirty="0">
                <a:latin typeface="Fira Sans"/>
              </a:rPr>
            </a:br>
            <a:r>
              <a:rPr lang="en-US" sz="1400" dirty="0">
                <a:latin typeface="Fira Sans"/>
              </a:rPr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D7D9635-F184-65EB-64CE-911068A1E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E18B-0ABE-C8AA-4C2B-388DA451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C1: Implement Access Control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71A97-D747-6A2E-C915-134348250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0E1966-0EF9-A005-2394-9B10F6E6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0"/>
            <a:ext cx="11691257" cy="68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8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Policy as Code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B19610-D2EC-55A4-4D41-8F1A63B10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Toegangsbeleid van applicaties naar IAM</a:t>
            </a:r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7063-C68D-A1B0-8710-72C081262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E54EBE-946A-1C9D-AACA-11F7353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4" y="1862931"/>
            <a:ext cx="11503752" cy="31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4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Sans SemiBold"/>
              </a:rPr>
              <a:t>Policy as Code == Policy out of the Code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69E97A3-E2B4-5676-986B-A0DCC5CD9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4BA4B38D-8624-8364-87E4-F402477074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C4694B0-1CAD-7EE8-2D46-3F17908C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002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0971758-8BFE-F0EA-E4A3-EA55C228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F9B0E5B-5929-F950-D84D-AF8EBDAE51E2}"/>
              </a:ext>
            </a:extLst>
          </p:cNvPr>
          <p:cNvSpPr/>
          <p:nvPr/>
        </p:nvSpPr>
        <p:spPr>
          <a:xfrm>
            <a:off x="5257800" y="3688080"/>
            <a:ext cx="1676400" cy="10668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C4F8-5C11-C5D9-D5EC-14F825DB9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BF29-326B-3B4C-6B88-860DF6FA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Sans SemiBold"/>
              </a:rPr>
              <a:t>Policy as Code == Policy out of the Code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6CDBA7E-6F82-A56F-D038-142B8B56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41625" cy="4351338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Fira Sans"/>
                <a:ea typeface="+mn-lt"/>
                <a:cs typeface="+mn-lt"/>
              </a:rPr>
              <a:t>Policies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verhuizen</a:t>
            </a:r>
            <a:r>
              <a:rPr lang="en-US" sz="2400" dirty="0">
                <a:latin typeface="Fira Sans"/>
                <a:ea typeface="+mn-lt"/>
                <a:cs typeface="+mn-lt"/>
              </a:rPr>
              <a:t> van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naar</a:t>
            </a:r>
            <a:r>
              <a:rPr lang="en-US" sz="2400" dirty="0">
                <a:latin typeface="Fira Sans"/>
                <a:ea typeface="+mn-lt"/>
                <a:cs typeface="+mn-lt"/>
              </a:rPr>
              <a:t> de IAM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oplossing</a:t>
            </a:r>
            <a:r>
              <a:rPr lang="en-US" sz="2400" dirty="0">
                <a:latin typeface="Fira Sans"/>
                <a:ea typeface="+mn-lt"/>
                <a:cs typeface="+mn-lt"/>
              </a:rPr>
              <a:t>.</a:t>
            </a:r>
          </a:p>
          <a:p>
            <a:r>
              <a:rPr lang="en-US" sz="2400" dirty="0" err="1">
                <a:latin typeface="Fira Sans"/>
                <a:ea typeface="+mn-lt"/>
                <a:cs typeface="+mn-lt"/>
              </a:rPr>
              <a:t>Levenscyclus</a:t>
            </a:r>
            <a:r>
              <a:rPr lang="en-US" sz="2400" dirty="0">
                <a:latin typeface="Fira Sans"/>
                <a:ea typeface="+mn-lt"/>
                <a:cs typeface="+mn-lt"/>
              </a:rPr>
              <a:t> van policies (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kan</a:t>
            </a:r>
            <a:r>
              <a:rPr lang="en-US" sz="2400" dirty="0">
                <a:latin typeface="Fira Sans"/>
                <a:ea typeface="+mn-lt"/>
                <a:cs typeface="+mn-lt"/>
              </a:rPr>
              <a:t>)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losgekoppeld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worden</a:t>
            </a:r>
            <a:r>
              <a:rPr lang="en-US" sz="2400" dirty="0">
                <a:latin typeface="Fira Sans"/>
                <a:ea typeface="+mn-lt"/>
                <a:cs typeface="+mn-lt"/>
              </a:rPr>
              <a:t> van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</a:p>
          <a:p>
            <a:r>
              <a:rPr lang="en-US" sz="2400" dirty="0">
                <a:latin typeface="Fira Sans"/>
                <a:ea typeface="+mn-lt"/>
                <a:cs typeface="+mn-lt"/>
              </a:rPr>
              <a:t>Policies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worden</a:t>
            </a:r>
            <a:r>
              <a:rPr lang="en-US" sz="2400" dirty="0">
                <a:latin typeface="Fira Sans"/>
                <a:ea typeface="+mn-lt"/>
                <a:cs typeface="+mn-lt"/>
              </a:rPr>
              <a:t> met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dezelfde</a:t>
            </a:r>
            <a:r>
              <a:rPr lang="en-US" sz="2400" dirty="0">
                <a:latin typeface="Fira Sans"/>
                <a:ea typeface="+mn-lt"/>
                <a:cs typeface="+mn-lt"/>
              </a:rPr>
              <a:t>, of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meer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zorg</a:t>
            </a:r>
            <a:r>
              <a:rPr lang="en-US" sz="2400" dirty="0">
                <a:latin typeface="Fira Sans"/>
                <a:ea typeface="+mn-lt"/>
                <a:cs typeface="+mn-lt"/>
              </a:rPr>
              <a:t>,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beheerd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als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gewone</a:t>
            </a:r>
            <a:r>
              <a:rPr lang="en-US" sz="2400" dirty="0">
                <a:latin typeface="Fira Sans"/>
                <a:ea typeface="+mn-lt"/>
                <a:cs typeface="+mn-lt"/>
              </a:rPr>
              <a:t> code.</a:t>
            </a:r>
          </a:p>
          <a:p>
            <a:pPr marL="0" indent="0">
              <a:buNone/>
            </a:pPr>
            <a:endParaRPr lang="en-US" sz="24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46340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Policy </a:t>
            </a:r>
            <a:r>
              <a:rPr lang="nl-NL" dirty="0" err="1">
                <a:latin typeface="Fira Sans SemiBold"/>
              </a:rPr>
              <a:t>Enforcement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Hoe verloopt moderne toegangscontrole in de praktijk?</a:t>
            </a: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2429-136D-889D-2F98-9E66FB265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9928FA-3ED3-E0D7-BFEB-D17C15C8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1CB7E1-393E-737E-17D1-884254B7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559B7-76EE-F874-0CE6-35A3AFED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25624"/>
            <a:ext cx="11398802" cy="31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7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68A4-88F6-7653-E655-B15F952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0153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1. </a:t>
            </a:r>
            <a:r>
              <a:rPr lang="en-US" err="1">
                <a:latin typeface="Fira Sans SemiBold"/>
              </a:rPr>
              <a:t>Aanvrager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dient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verwerkingsverzoek</a:t>
            </a:r>
            <a:r>
              <a:rPr lang="en-US">
                <a:latin typeface="Fira Sans SemiBold"/>
              </a:rPr>
              <a:t> in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D29417-F208-C2E2-43BD-48ED0645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4"/>
            <a:ext cx="4916825" cy="436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 applicatie ontvangt een verzoek om data te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raadplegen, vast te leggen, te wijzigen, wissen, etc.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Dit verzoek wordt opgevangen door het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Enforcement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(PEP)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F2ED2B-E38F-0797-6F76-DFFB8050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1B9F9BB-DE9B-980F-D6E7-524048C61CFB}"/>
              </a:ext>
            </a:extLst>
          </p:cNvPr>
          <p:cNvSpPr/>
          <p:nvPr/>
        </p:nvSpPr>
        <p:spPr>
          <a:xfrm>
            <a:off x="6994826" y="3090272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C7EB1A-CE7F-9748-71AE-FC8DCB20EEBC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Medewerker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vraagt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op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zaaktype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‘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verlening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parkeervergunning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’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22CFF-B39A-2F23-01D1-82194716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C54C-60AA-139B-F3CB-CABE7F4F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2. PEP </a:t>
            </a:r>
            <a:r>
              <a:rPr lang="en-US" err="1">
                <a:latin typeface="Fira Sans SemiBold"/>
              </a:rPr>
              <a:t>biedt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verzoek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aan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5720F-6CD0-91D5-0BFC-2CA7F5FD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7878"/>
            <a:ext cx="5120504" cy="35844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Het verzoek wordt samengevat via het 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meta-informatiemodel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van de organisatie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Vervolgens conform 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OpenID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AuthZEN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aangeboden aan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Decision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(PDP)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573491E-0445-0E53-943D-5089D214CF58}"/>
              </a:ext>
            </a:extLst>
          </p:cNvPr>
          <p:cNvSpPr txBox="1"/>
          <p:nvPr/>
        </p:nvSpPr>
        <p:spPr>
          <a:xfrm>
            <a:off x="1098622" y="5387479"/>
            <a:ext cx="4294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>
                <a:latin typeface="Fira Sans Light" panose="020B0403050000020004" pitchFamily="34" charset="0"/>
              </a:rPr>
              <a:t>De PDP </a:t>
            </a:r>
            <a:r>
              <a:rPr lang="en-US" sz="1800" err="1">
                <a:latin typeface="Fira Sans Light" panose="020B0403050000020004" pitchFamily="34" charset="0"/>
              </a:rPr>
              <a:t>kan</a:t>
            </a:r>
            <a:r>
              <a:rPr lang="en-US" sz="1800">
                <a:latin typeface="Fira Sans Light" panose="020B0403050000020004" pitchFamily="34" charset="0"/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8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centraal</a:t>
            </a:r>
            <a:r>
              <a:rPr lang="nl-NL" sz="1800" u="none" strike="noStrike">
                <a:solidFill>
                  <a:srgbClr val="000000"/>
                </a:solidFill>
                <a:effectLst/>
                <a:latin typeface="Fira Sans Light" panose="020B0403050000020004" pitchFamily="34" charset="0"/>
              </a:rPr>
              <a:t> draaien als IAM-component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Fira Sans Light" panose="020B0403050000020004" pitchFamily="34" charset="0"/>
              </a:rPr>
              <a:t>of </a:t>
            </a:r>
            <a:r>
              <a:rPr lang="en-US" sz="1800" err="1">
                <a:latin typeface="Fira Sans Medium" panose="020B0503050000020004" pitchFamily="34" charset="0"/>
              </a:rPr>
              <a:t>lokaal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als</a:t>
            </a:r>
            <a:r>
              <a:rPr lang="en-US" sz="1800">
                <a:latin typeface="Fira Sans Light" panose="020B0403050000020004" pitchFamily="34" charset="0"/>
              </a:rPr>
              <a:t> module </a:t>
            </a:r>
            <a:r>
              <a:rPr lang="en-US" sz="1800" err="1">
                <a:latin typeface="Fira Sans Light" panose="020B0403050000020004" pitchFamily="34" charset="0"/>
              </a:rPr>
              <a:t>bij</a:t>
            </a:r>
            <a:r>
              <a:rPr lang="en-US" sz="1800">
                <a:latin typeface="Fira Sans Light" panose="020B0403050000020004" pitchFamily="34" charset="0"/>
              </a:rPr>
              <a:t> de </a:t>
            </a:r>
            <a:r>
              <a:rPr lang="en-US" sz="1800" err="1">
                <a:latin typeface="Fira Sans Light" panose="020B0403050000020004" pitchFamily="34" charset="0"/>
              </a:rPr>
              <a:t>applicatie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draaien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voor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snellere</a:t>
            </a:r>
            <a:r>
              <a:rPr lang="en-US" sz="1800">
                <a:latin typeface="Fira Sans Light" panose="020B0403050000020004" pitchFamily="34" charset="0"/>
              </a:rPr>
              <a:t> </a:t>
            </a:r>
            <a:r>
              <a:rPr lang="en-US" sz="1800" err="1">
                <a:latin typeface="Fira Sans Light" panose="020B0403050000020004" pitchFamily="34" charset="0"/>
              </a:rPr>
              <a:t>beslissingen</a:t>
            </a:r>
            <a:r>
              <a:rPr lang="en-US" sz="1800">
                <a:latin typeface="Bradley Hand" pitchFamily="2" charset="77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649E7F-FE2E-0EFC-686D-11234E4F8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7677F46-7632-3B0F-188D-EFA687E7C285}"/>
              </a:ext>
            </a:extLst>
          </p:cNvPr>
          <p:cNvSpPr/>
          <p:nvPr/>
        </p:nvSpPr>
        <p:spPr>
          <a:xfrm>
            <a:off x="7688969" y="355081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5F43BC-A24E-48C1-1230-77AD06D9ECBD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subject, action, resource &amp; context met Authorization API in IAM stack.</a:t>
            </a:r>
          </a:p>
        </p:txBody>
      </p:sp>
    </p:spTree>
    <p:extLst>
      <p:ext uri="{BB962C8B-B14F-4D97-AF65-F5344CB8AC3E}">
        <p14:creationId xmlns:p14="http://schemas.microsoft.com/office/powerpoint/2010/main" val="418028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AD399E-D3E8-7DEA-402C-C41D1AA0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E9C961-A7F5-AB50-F00D-A0668CAC131E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A4F91-6A66-38E1-18E9-CDD50D79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Achtergrond &amp; 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4E71-E7AE-8311-1404-9B7E1C4AF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r>
              <a:rPr lang="en-NL" dirty="0"/>
              <a:t>Vernieuwingsvoorstel GDI : “Standaardmethodiek voor toegangsverlening tot API’s”</a:t>
            </a:r>
          </a:p>
          <a:p>
            <a:r>
              <a:rPr lang="en-NL" dirty="0"/>
              <a:t>Op verzoek van het Realisatie IBDS en het Federatief Datastelsel</a:t>
            </a:r>
          </a:p>
          <a:p>
            <a:r>
              <a:rPr lang="en-NL" dirty="0"/>
              <a:t>Uitgevoerd door Kenniscentrum Architectuur van VNG Realisatie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3027A3-712A-B7C4-ECC2-D7FC01E2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D532DA-F1C2-7C65-0B2C-79C53814B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A542BB9-B562-D281-94E6-E4633FB5A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682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864B-F801-77E6-814A-4EDFBF54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4981-2369-2EAE-1A51-727C5F20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3. PDP </a:t>
            </a:r>
            <a:r>
              <a:rPr lang="en-US" sz="4000" err="1">
                <a:latin typeface="Fira Sans SemiBold"/>
              </a:rPr>
              <a:t>toetst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toegangsbeleid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uit</a:t>
            </a:r>
            <a:r>
              <a:rPr lang="en-US" sz="4000">
                <a:latin typeface="Fira Sans SemiBold"/>
              </a:rPr>
              <a:t> PAP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22025F-AEE9-B25D-3BD8-2C45E2F25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892"/>
            <a:ext cx="4772030" cy="4361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Het verzoek wordt getoetst aan het</a:t>
            </a:r>
            <a:r>
              <a:rPr lang="nl-NL" sz="2400">
                <a:latin typeface="Fira Sans Medium" panose="020B0503050000020004" pitchFamily="34" charset="0"/>
              </a:rPr>
              <a:t> actuele toegangsbeleid</a:t>
            </a:r>
          </a:p>
          <a:p>
            <a:r>
              <a:rPr lang="nl-NL" sz="2400"/>
              <a:t>Beleid wordt beheerd in het </a:t>
            </a:r>
            <a:r>
              <a:rPr lang="nl-NL" sz="2400">
                <a:latin typeface="Fira Sans Medium" panose="020B0503050000020004" pitchFamily="34" charset="0"/>
              </a:rPr>
              <a:t>Policy Administration Point (PAP)</a:t>
            </a:r>
          </a:p>
          <a:p>
            <a:r>
              <a:rPr lang="nl-NL" sz="2400"/>
              <a:t>De PAP stelt versies van het beleid beschikbaar aan het </a:t>
            </a:r>
            <a:r>
              <a:rPr lang="nl-NL" sz="2400">
                <a:latin typeface="Fira Sans Medium" panose="020B0503050000020004" pitchFamily="34" charset="0"/>
              </a:rPr>
              <a:t>Policy </a:t>
            </a:r>
            <a:r>
              <a:rPr lang="nl-NL" sz="2400" err="1">
                <a:latin typeface="Fira Sans Medium" panose="020B0503050000020004" pitchFamily="34" charset="0"/>
              </a:rPr>
              <a:t>Decision</a:t>
            </a:r>
            <a:r>
              <a:rPr lang="nl-NL" sz="2400"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FBFF9-270B-6EBE-55E1-D86BC5C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9EC1D6B-54F6-D2D7-46F1-94C3FCE82478}"/>
              </a:ext>
            </a:extLst>
          </p:cNvPr>
          <p:cNvSpPr/>
          <p:nvPr/>
        </p:nvSpPr>
        <p:spPr>
          <a:xfrm>
            <a:off x="9257466" y="309694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FB474A-4F81-23DE-8717-42DFBAC83D2E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PAP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alleen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parkeervergunningen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22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3390-0C1E-657C-2266-F425C559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33F-8544-31AC-BE9B-BAB58135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4. PIP </a:t>
            </a:r>
            <a:r>
              <a:rPr lang="en-US" err="1">
                <a:latin typeface="Fira Sans SemiBold"/>
              </a:rPr>
              <a:t>verrijkt</a:t>
            </a:r>
            <a:r>
              <a:rPr lang="en-US">
                <a:latin typeface="Fira Sans SemiBold"/>
              </a:rPr>
              <a:t> met </a:t>
            </a:r>
            <a:r>
              <a:rPr lang="en-US" err="1">
                <a:latin typeface="Fira Sans SemiBold"/>
              </a:rPr>
              <a:t>herleidbare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informatie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E69BCE-0FBF-CDB6-BBEE-251A08AD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Als extra informatie nodig is, levert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Information Point (PIP)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deze aan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Het PIP zorgt voor 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herleidbaarheid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via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logging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 en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historisering</a:t>
            </a:r>
            <a:endParaRPr lang="nl-NL" sz="24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3706C6-1508-DF2B-DA66-AA921CC7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B335B318-17A7-27C0-85B0-8A918730DCD1}"/>
              </a:ext>
            </a:extLst>
          </p:cNvPr>
          <p:cNvSpPr/>
          <p:nvPr/>
        </p:nvSpPr>
        <p:spPr>
          <a:xfrm>
            <a:off x="9217417" y="36780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1B12B4-0BEA-A832-10E9-B4701A9E0368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PIP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haalt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van </a:t>
            </a:r>
            <a:endParaRPr lang="en-US" sz="2400" dirty="0">
              <a:solidFill>
                <a:srgbClr val="FFFFFF"/>
              </a:solidFill>
              <a:latin typeface="Fira Sans" panose="020B0503050000020004" pitchFamily="34" charset="0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de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baliemedewerker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op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BED8-6F09-0A9F-9968-ADC6AECD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E72-79BE-E2D1-1705-B1DAFA56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5. Uniform </a:t>
            </a:r>
            <a:r>
              <a:rPr lang="en-US" err="1">
                <a:latin typeface="Fira Sans SemiBold"/>
              </a:rPr>
              <a:t>vastgeleggen</a:t>
            </a:r>
            <a:r>
              <a:rPr lang="en-US">
                <a:latin typeface="Fira Sans SemiBold"/>
              </a:rPr>
              <a:t> in het </a:t>
            </a:r>
            <a:r>
              <a:rPr lang="en-US" err="1">
                <a:latin typeface="Fira Sans SemiBold"/>
              </a:rPr>
              <a:t>logboek</a:t>
            </a:r>
            <a:r>
              <a:rPr lang="en-US">
                <a:latin typeface="Fira Sans SemiBold"/>
              </a:rPr>
              <a:t> 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418EE-E5D0-1F95-9D12-28D854CE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Toegangsbeslissingen worden </a:t>
            </a:r>
            <a:r>
              <a:rPr lang="nl-NL" sz="2400">
                <a:latin typeface="Fira Sans Medium" panose="020B0503050000020004" pitchFamily="34" charset="0"/>
              </a:rPr>
              <a:t>gestructureerd gelogd</a:t>
            </a:r>
          </a:p>
          <a:p>
            <a:r>
              <a:rPr lang="nl-NL" sz="2400"/>
              <a:t>Door inzet van </a:t>
            </a:r>
            <a:r>
              <a:rPr lang="nl-NL" sz="2400">
                <a:latin typeface="Fira Sans Medium" panose="020B0503050000020004" pitchFamily="34" charset="0"/>
              </a:rPr>
              <a:t>PAP en PIP met </a:t>
            </a:r>
            <a:r>
              <a:rPr lang="nl-NL" sz="2400" err="1">
                <a:latin typeface="Fira Sans Medium" panose="020B0503050000020004" pitchFamily="34" charset="0"/>
              </a:rPr>
              <a:t>historisering</a:t>
            </a:r>
            <a:r>
              <a:rPr lang="nl-NL" sz="2400">
                <a:latin typeface="Fira Sans Medium" panose="020B0503050000020004" pitchFamily="34" charset="0"/>
              </a:rPr>
              <a:t> </a:t>
            </a:r>
            <a:r>
              <a:rPr lang="nl-NL" sz="2400"/>
              <a:t>zijn eerdere beslissingen </a:t>
            </a:r>
            <a:r>
              <a:rPr lang="nl-NL" sz="2400">
                <a:latin typeface="Fira Sans Medium" panose="020B0503050000020004" pitchFamily="34" charset="0"/>
              </a:rPr>
              <a:t>volledig te reconstrueren en verantwoorden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E6E770-AD32-4EE5-DD77-141CE012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70790D0-086A-18FD-CA99-138D336B63C5}"/>
              </a:ext>
            </a:extLst>
          </p:cNvPr>
          <p:cNvSpPr/>
          <p:nvPr/>
        </p:nvSpPr>
        <p:spPr>
          <a:xfrm>
            <a:off x="9244116" y="421158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F7AA02-6F10-7EF7-962A-2D4B67936161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Logboek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legt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, de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versie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van 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uit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de PIP vast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98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0E90-4A26-D7AF-1F3E-4B8765E1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CD61-448E-5F8A-EBC5-D3201E7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6.  PDP </a:t>
            </a:r>
            <a:r>
              <a:rPr lang="en-US" err="1">
                <a:latin typeface="Fira Sans SemiBold"/>
              </a:rPr>
              <a:t>retourneert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EA6090-AD70-6841-CB55-7E34844D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>
                <a:latin typeface="Fira Sans"/>
              </a:rPr>
              <a:t>Conform de </a:t>
            </a:r>
            <a:r>
              <a:rPr lang="en-US" sz="2400">
                <a:latin typeface="Fira Sans Medium" panose="020B0503050000020004" pitchFamily="34" charset="0"/>
              </a:rPr>
              <a:t>OpenID </a:t>
            </a:r>
            <a:r>
              <a:rPr lang="en-US" sz="2400" err="1">
                <a:latin typeface="Fira Sans Medium" panose="020B0503050000020004" pitchFamily="34" charset="0"/>
              </a:rPr>
              <a:t>AuthZEN</a:t>
            </a:r>
            <a:r>
              <a:rPr lang="en-US" sz="2400">
                <a:latin typeface="Fira Sans Medium" panose="020B0503050000020004" pitchFamily="34" charset="0"/>
              </a:rPr>
              <a:t> </a:t>
            </a:r>
            <a:r>
              <a:rPr lang="en-US" sz="2400" err="1">
                <a:latin typeface="Fira Sans"/>
              </a:rPr>
              <a:t>standaard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bevat</a:t>
            </a:r>
            <a:r>
              <a:rPr lang="en-US" sz="2400">
                <a:latin typeface="Fira Sans"/>
              </a:rPr>
              <a:t> het </a:t>
            </a:r>
            <a:r>
              <a:rPr lang="en-US" sz="2400" err="1">
                <a:latin typeface="Fira Sans"/>
              </a:rPr>
              <a:t>antwoord</a:t>
            </a:r>
            <a:r>
              <a:rPr lang="en-US" sz="2400">
                <a:latin typeface="Fira Sans"/>
              </a:rPr>
              <a:t> van de PDP:</a:t>
            </a:r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 Medium" panose="020B0503050000020004" pitchFamily="34" charset="0"/>
              </a:rPr>
              <a:t>Toegangsbeslissing</a:t>
            </a:r>
            <a:endParaRPr lang="en-US" sz="2400">
              <a:latin typeface="Fira Sans Medium" panose="020B0503050000020004" pitchFamily="34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 Medium" panose="020B0503050000020004" pitchFamily="34" charset="0"/>
              </a:rPr>
              <a:t>Uitleg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beargumentatie</a:t>
            </a:r>
            <a:endParaRPr lang="en-US" sz="2400">
              <a:latin typeface="Fira Sans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>
                <a:latin typeface="Fira Sans Medium" panose="020B0503050000020004" pitchFamily="34" charset="0"/>
              </a:rPr>
              <a:t>Step-up </a:t>
            </a:r>
            <a:r>
              <a:rPr lang="en-US" sz="2400" err="1">
                <a:latin typeface="Fira Sans Medium" panose="020B0503050000020004" pitchFamily="34" charset="0"/>
              </a:rPr>
              <a:t>indicaties</a:t>
            </a:r>
            <a:r>
              <a:rPr lang="en-US" sz="2400">
                <a:latin typeface="Fira Sans Medium" panose="020B0503050000020004" pitchFamily="34" charset="0"/>
              </a:rPr>
              <a:t> </a:t>
            </a:r>
            <a:r>
              <a:rPr lang="en-US" sz="2400">
                <a:latin typeface="Fira Sans"/>
              </a:rPr>
              <a:t>(</a:t>
            </a:r>
            <a:r>
              <a:rPr lang="en-US" sz="2400" err="1">
                <a:latin typeface="Fira Sans"/>
              </a:rPr>
              <a:t>indien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afgewezen</a:t>
            </a:r>
            <a:r>
              <a:rPr lang="en-US" sz="2400">
                <a:latin typeface="Fira Sans"/>
              </a:rPr>
              <a:t>) </a:t>
            </a:r>
            <a:r>
              <a:rPr lang="en-US" sz="2400" err="1">
                <a:latin typeface="Fira Sans"/>
              </a:rPr>
              <a:t>waarmee</a:t>
            </a:r>
            <a:r>
              <a:rPr lang="en-US" sz="2400">
                <a:latin typeface="Fira Sans"/>
              </a:rPr>
              <a:t> het </a:t>
            </a:r>
            <a:r>
              <a:rPr lang="en-US" sz="2400" err="1">
                <a:latin typeface="Fira Sans"/>
              </a:rPr>
              <a:t>verzoek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nogmaals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ingediend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kan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worden</a:t>
            </a:r>
            <a:r>
              <a:rPr lang="en-US" sz="2400">
                <a:latin typeface="Fira Sans"/>
              </a:rPr>
              <a:t> </a:t>
            </a:r>
            <a:endParaRPr lang="en-US" sz="2400"/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"/>
              </a:rPr>
              <a:t>Voorwaarden</a:t>
            </a:r>
            <a:r>
              <a:rPr lang="en-US" sz="2400">
                <a:latin typeface="Fira Sans"/>
              </a:rPr>
              <a:t> </a:t>
            </a:r>
            <a:r>
              <a:rPr lang="en-US" sz="2400">
                <a:latin typeface="Fira Sans Medium" panose="020B0503050000020004" pitchFamily="34" charset="0"/>
              </a:rPr>
              <a:t>(</a:t>
            </a:r>
            <a:r>
              <a:rPr lang="en-US" sz="2400" err="1">
                <a:latin typeface="Fira Sans Medium" panose="020B0503050000020004" pitchFamily="34" charset="0"/>
              </a:rPr>
              <a:t>restbeleid</a:t>
            </a:r>
            <a:r>
              <a:rPr lang="en-US" sz="2400">
                <a:latin typeface="Fira Sans Medium" panose="020B0503050000020004" pitchFamily="34" charset="0"/>
              </a:rPr>
              <a:t>) </a:t>
            </a:r>
            <a:r>
              <a:rPr lang="en-US" sz="2400">
                <a:latin typeface="Fira Sans"/>
              </a:rPr>
              <a:t>die </a:t>
            </a:r>
            <a:r>
              <a:rPr lang="en-US" sz="2400" err="1">
                <a:latin typeface="Fira Sans"/>
              </a:rPr>
              <a:t>afdwingbaar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zijn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bij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toestemming</a:t>
            </a:r>
            <a:endParaRPr lang="en-US" sz="2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B3B4A3-DAAF-5E8F-1E52-25D93EB5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21B018A9-A732-AD50-14AC-C484F17CFF64}"/>
              </a:ext>
            </a:extLst>
          </p:cNvPr>
          <p:cNvSpPr/>
          <p:nvPr/>
        </p:nvSpPr>
        <p:spPr>
          <a:xfrm>
            <a:off x="7688969" y="383113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45CA6E-2E2A-2ED5-802B-D2893A94AD99}"/>
              </a:ext>
            </a:extLst>
          </p:cNvPr>
          <p:cNvSpPr/>
          <p:nvPr/>
        </p:nvSpPr>
        <p:spPr>
          <a:xfrm rot="21000046">
            <a:off x="8460000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PDP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geeft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toestemming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mits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BSN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is op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laatste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4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tekens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04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C9EDB-D949-83B6-43F4-EEDF56B7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BA90-BAA5-E1BD-307C-849C878A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7.  PEP </a:t>
            </a:r>
            <a:r>
              <a:rPr lang="en-US" err="1">
                <a:latin typeface="Fira Sans SemiBold"/>
              </a:rPr>
              <a:t>dwingt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af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783FE-9D7F-F763-80E2-9366134E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De applicatie voert de verwerking alleen uit als: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De beslissing</a:t>
            </a:r>
            <a:r>
              <a:rPr lang="nl-NL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u="none" strike="noStrike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toegang toestaat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De opgelegde voorwaarden </a:t>
            </a:r>
            <a:r>
              <a:rPr lang="nl-NL" u="none" strike="noStrike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(restbeleid) 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nageleefd kunnen worden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96B969-4BD4-26A1-4A08-CB74F457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DD5FA39-A0C6-AE9A-A6C5-C004B30E655E}"/>
              </a:ext>
            </a:extLst>
          </p:cNvPr>
          <p:cNvSpPr/>
          <p:nvPr/>
        </p:nvSpPr>
        <p:spPr>
          <a:xfrm>
            <a:off x="7001500" y="4238279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89AB-128C-6B3F-3021-88A59A1FB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45" y="3366040"/>
            <a:ext cx="525613" cy="52561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A4045D-DC0C-EE32-F325-F767B76AF891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(of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proxy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ervoor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wijst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om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middernacht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direct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af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9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F6B8-7CC2-2432-66E7-3955CA02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D04C-C7AD-B9B6-F8D2-90DE7A59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8.  </a:t>
            </a:r>
            <a:r>
              <a:rPr lang="en-US" sz="4000" err="1">
                <a:latin typeface="Fira Sans SemiBold"/>
              </a:rPr>
              <a:t>Verwerker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deelt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resultaat</a:t>
            </a:r>
            <a:r>
              <a:rPr lang="en-US" sz="4000">
                <a:latin typeface="Fira Sans SemiBold"/>
              </a:rPr>
              <a:t> met </a:t>
            </a:r>
            <a:r>
              <a:rPr lang="en-US" sz="4000" err="1">
                <a:latin typeface="Fira Sans SemiBold"/>
              </a:rPr>
              <a:t>aanvrager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16F4BC-79F1-BFA9-0117-E17D3B02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err="1"/>
              <a:t>Aanvrager</a:t>
            </a:r>
            <a:r>
              <a:rPr lang="en-US" sz="2400"/>
              <a:t> </a:t>
            </a:r>
            <a:r>
              <a:rPr lang="en-US" sz="2400" err="1"/>
              <a:t>ontvangt</a:t>
            </a:r>
            <a:r>
              <a:rPr lang="en-US" sz="2400"/>
              <a:t> </a:t>
            </a:r>
            <a:r>
              <a:rPr lang="en-US" sz="2400" err="1"/>
              <a:t>verwerkingsresultaat</a:t>
            </a:r>
            <a:endParaRPr lang="nl-NL" sz="2400"/>
          </a:p>
          <a:p>
            <a:pPr marL="0" indent="0">
              <a:buNone/>
            </a:pPr>
            <a:r>
              <a:rPr lang="nl-NL" sz="2400"/>
              <a:t>✅ </a:t>
            </a:r>
            <a:r>
              <a:rPr lang="nl-NL" sz="2400">
                <a:latin typeface="Fira Sans Medium" panose="020B0503050000020004" pitchFamily="34" charset="0"/>
              </a:rPr>
              <a:t>Goedgekeurd</a:t>
            </a:r>
            <a:r>
              <a:rPr lang="nl-NL" sz="2400"/>
              <a:t> → </a:t>
            </a:r>
          </a:p>
          <a:p>
            <a:pPr lvl="1"/>
            <a:r>
              <a:rPr lang="nl-NL" sz="2000"/>
              <a:t>Resultaat wordt verstrekt</a:t>
            </a:r>
          </a:p>
          <a:p>
            <a:pPr marL="0" indent="0">
              <a:buNone/>
            </a:pPr>
            <a:r>
              <a:rPr lang="nl-NL" sz="2400"/>
              <a:t>❌ </a:t>
            </a:r>
            <a:r>
              <a:rPr lang="nl-NL" sz="2400">
                <a:latin typeface="Fira Sans Medium" panose="020B0503050000020004" pitchFamily="34" charset="0"/>
              </a:rPr>
              <a:t>Afgewezen</a:t>
            </a:r>
            <a:r>
              <a:rPr lang="nl-NL" sz="2400"/>
              <a:t> →</a:t>
            </a:r>
          </a:p>
          <a:p>
            <a:pPr lvl="1"/>
            <a:r>
              <a:rPr lang="nl-NL" sz="2000"/>
              <a:t>Reden voor afwijzing</a:t>
            </a:r>
          </a:p>
          <a:p>
            <a:pPr lvl="1"/>
            <a:r>
              <a:rPr lang="nl-NL" sz="2000"/>
              <a:t>Tips voor </a:t>
            </a:r>
            <a:r>
              <a:rPr lang="nl-NL" sz="2000" err="1"/>
              <a:t>herindiening</a:t>
            </a:r>
            <a:r>
              <a:rPr lang="nl-NL" sz="2000"/>
              <a:t> (</a:t>
            </a:r>
            <a:r>
              <a:rPr lang="nl-NL" sz="2000" err="1"/>
              <a:t>step-up</a:t>
            </a:r>
            <a:r>
              <a:rPr lang="nl-NL" sz="2000"/>
              <a:t>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9373CCF-0960-DD81-3A6D-1E69980C5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C540B2E-2BB4-BF6F-4AAC-3AB56C9F7037}"/>
              </a:ext>
            </a:extLst>
          </p:cNvPr>
          <p:cNvSpPr/>
          <p:nvPr/>
        </p:nvSpPr>
        <p:spPr>
          <a:xfrm>
            <a:off x="6514265" y="31169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8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E48B9B-FC2E-5E77-740A-C0E4C1A2B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56" y="2854164"/>
            <a:ext cx="438011" cy="5256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ACF624-C5A8-6E78-A10C-AE75939CA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108" y="4048133"/>
            <a:ext cx="438011" cy="4380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B8CE0F2-9C6B-59BB-6D0C-92D8B45389CF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 de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met </a:t>
            </a:r>
            <a:r>
              <a:rPr lang="en-US" dirty="0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 BSN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58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37F65-0295-A083-A41B-C7552828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036DBF-5F3B-C9DC-4693-82EAF611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Ontwerp van toegangsverlening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CEA764A-73C2-DF96-E5D4-6BF913710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Hoe ontwerp je toegangsverlening in een EAM architectuur?</a:t>
            </a:r>
          </a:p>
        </p:txBody>
      </p:sp>
    </p:spTree>
    <p:extLst>
      <p:ext uri="{BB962C8B-B14F-4D97-AF65-F5344CB8AC3E}">
        <p14:creationId xmlns:p14="http://schemas.microsoft.com/office/powerpoint/2010/main" val="2297088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4295-FC90-0349-C15E-1B0284209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B5190-E377-DCE9-F3DC-514E6B2E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42" y="296862"/>
            <a:ext cx="10359657" cy="62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47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2E83-834B-ED11-F09D-D5285F9B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EC5F-2FA3-1F02-196C-C32DEA4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Fira Sans SemiBold"/>
              </a:rPr>
              <a:t>Ontwerp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D861231-D915-3EEA-EB13-D39B8BC4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41625" cy="4351338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latin typeface="Fira Sans"/>
                <a:ea typeface="+mn-lt"/>
                <a:cs typeface="+mn-lt"/>
              </a:rPr>
              <a:t>Welke </a:t>
            </a:r>
            <a:r>
              <a:rPr lang="en-US" sz="2400" dirty="0" err="1">
                <a:highlight>
                  <a:srgbClr val="FFFF00"/>
                </a:highlight>
                <a:latin typeface="Fira Sans"/>
                <a:ea typeface="+mn-lt"/>
                <a:cs typeface="+mn-lt"/>
              </a:rPr>
              <a:t>informatie</a:t>
            </a:r>
            <a:r>
              <a:rPr lang="en-US" sz="2400" dirty="0">
                <a:latin typeface="Fira Sans"/>
                <a:ea typeface="+mn-lt"/>
                <a:cs typeface="+mn-lt"/>
              </a:rPr>
              <a:t> is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nodig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voor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toegangsverzoeken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en</a:t>
            </a:r>
            <a:r>
              <a:rPr lang="en-US" sz="2400" dirty="0">
                <a:latin typeface="Fira Sans"/>
                <a:ea typeface="+mn-lt"/>
                <a:cs typeface="+mn-lt"/>
              </a:rPr>
              <a:t> -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beslissingen</a:t>
            </a:r>
            <a:r>
              <a:rPr lang="en-US" sz="2400" dirty="0">
                <a:latin typeface="Fira Sans"/>
                <a:ea typeface="+mn-lt"/>
                <a:cs typeface="+mn-lt"/>
              </a:rPr>
              <a:t>?</a:t>
            </a:r>
            <a:endParaRPr lang="en-US" sz="2400" dirty="0">
              <a:latin typeface="Fira Sans"/>
            </a:endParaRPr>
          </a:p>
          <a:p>
            <a:pPr marL="514350" indent="-514350">
              <a:buAutoNum type="arabicPeriod"/>
            </a:pPr>
            <a:r>
              <a:rPr lang="en-US" sz="2400" dirty="0">
                <a:latin typeface="Fira Sans"/>
                <a:ea typeface="+mn-lt"/>
                <a:cs typeface="+mn-lt"/>
              </a:rPr>
              <a:t>Welke </a:t>
            </a:r>
            <a:r>
              <a:rPr lang="en-US" sz="2400" dirty="0" err="1">
                <a:highlight>
                  <a:srgbClr val="FFFF00"/>
                </a:highlight>
                <a:latin typeface="Fira Sans"/>
                <a:ea typeface="+mn-lt"/>
                <a:cs typeface="+mn-lt"/>
              </a:rPr>
              <a:t>functionaliteit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>
                <a:latin typeface="Fira Sans"/>
              </a:rPr>
              <a:t>is </a:t>
            </a:r>
            <a:r>
              <a:rPr lang="en-US" sz="2400" dirty="0" err="1">
                <a:latin typeface="Fira Sans"/>
              </a:rPr>
              <a:t>nodig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voor</a:t>
            </a:r>
            <a:r>
              <a:rPr lang="en-US" sz="2400" dirty="0">
                <a:latin typeface="Fira Sans"/>
              </a:rPr>
              <a:t> het </a:t>
            </a:r>
            <a:r>
              <a:rPr lang="en-US" sz="2400" dirty="0" err="1">
                <a:latin typeface="Fira Sans"/>
              </a:rPr>
              <a:t>afdwingen</a:t>
            </a:r>
            <a:r>
              <a:rPr lang="en-US" sz="2400" dirty="0">
                <a:latin typeface="Fira Sans"/>
              </a:rPr>
              <a:t> van </a:t>
            </a:r>
            <a:r>
              <a:rPr lang="en-US" sz="2400" dirty="0" err="1">
                <a:latin typeface="Fira Sans"/>
              </a:rPr>
              <a:t>beslissingen</a:t>
            </a:r>
            <a:r>
              <a:rPr lang="en-US" sz="2400" dirty="0">
                <a:latin typeface="Fira Sans"/>
              </a:rPr>
              <a:t>?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>
                <a:latin typeface="Fira Sans"/>
              </a:rPr>
              <a:t>Hoe </a:t>
            </a:r>
            <a:r>
              <a:rPr lang="en-US" sz="2400" dirty="0" err="1">
                <a:latin typeface="Fira Sans"/>
              </a:rPr>
              <a:t>bieden</a:t>
            </a:r>
            <a:r>
              <a:rPr lang="en-US" sz="2400" dirty="0">
                <a:latin typeface="Fira Sans"/>
              </a:rPr>
              <a:t> we </a:t>
            </a:r>
            <a:r>
              <a:rPr lang="en-US" sz="2400" dirty="0" err="1">
                <a:highlight>
                  <a:srgbClr val="FFFF00"/>
                </a:highlight>
                <a:latin typeface="Fira Sans"/>
              </a:rPr>
              <a:t>inzicht</a:t>
            </a:r>
            <a:r>
              <a:rPr lang="en-US" sz="2400" dirty="0">
                <a:latin typeface="Fira Sans"/>
              </a:rPr>
              <a:t> in </a:t>
            </a:r>
            <a:r>
              <a:rPr lang="en-US" sz="2400" dirty="0" err="1">
                <a:latin typeface="Fira Sans"/>
              </a:rPr>
              <a:t>genomen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beslissingen</a:t>
            </a:r>
            <a:r>
              <a:rPr lang="en-US" sz="2400" dirty="0">
                <a:latin typeface="Fira Sans"/>
              </a:rPr>
              <a:t>?</a:t>
            </a:r>
            <a:endParaRPr lang="en-US" sz="2400" dirty="0">
              <a:latin typeface="Apto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56F2B53-BEBB-97E7-B997-20F36FAFF408}"/>
              </a:ext>
            </a:extLst>
          </p:cNvPr>
          <p:cNvSpPr/>
          <p:nvPr/>
        </p:nvSpPr>
        <p:spPr>
          <a:xfrm rot="21000046">
            <a:off x="8463676" y="478513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Let op!</a:t>
            </a:r>
            <a:b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Applicatie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leveranciers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hoeven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dus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géén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toegangslogica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en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beheers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-interfaces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te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ontwerpen</a:t>
            </a:r>
            <a:r>
              <a:rPr lang="en-US" dirty="0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!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46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6DFB6-2EB0-8AAF-E478-6307D621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57E-23B1-67CE-32D1-4F8502ED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Fira Sans SemiBold"/>
              </a:rPr>
              <a:t>Welke </a:t>
            </a:r>
            <a:r>
              <a:rPr lang="en-US" sz="4000" dirty="0" err="1">
                <a:latin typeface="Fira Sans SemiBold"/>
              </a:rPr>
              <a:t>informatie</a:t>
            </a:r>
            <a:r>
              <a:rPr lang="en-US" sz="4000" dirty="0">
                <a:latin typeface="Fira Sans SemiBold"/>
              </a:rPr>
              <a:t> is </a:t>
            </a:r>
            <a:r>
              <a:rPr lang="en-US" sz="4000" dirty="0" err="1">
                <a:latin typeface="Fira Sans SemiBold"/>
              </a:rPr>
              <a:t>nodig</a:t>
            </a:r>
            <a:r>
              <a:rPr lang="en-US" sz="4000" dirty="0">
                <a:latin typeface="Fira Sans SemiBold"/>
              </a:rPr>
              <a:t> om </a:t>
            </a:r>
            <a:r>
              <a:rPr lang="en-US" sz="4000" dirty="0" err="1">
                <a:latin typeface="Fira Sans SemiBold"/>
              </a:rPr>
              <a:t>te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beslissen</a:t>
            </a:r>
            <a:r>
              <a:rPr lang="en-US" sz="4000" dirty="0">
                <a:latin typeface="Fira Sans SemiBold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05AF-2A42-E380-F554-1421A081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Breng </a:t>
            </a:r>
            <a:r>
              <a:rPr lang="en-US" dirty="0" err="1">
                <a:latin typeface="Fira Sans"/>
              </a:rPr>
              <a:t>verzoeken</a:t>
            </a:r>
            <a:r>
              <a:rPr lang="en-US" dirty="0">
                <a:latin typeface="Fira Sans"/>
              </a:rPr>
              <a:t> tot </a:t>
            </a:r>
            <a:r>
              <a:rPr lang="en-US" dirty="0" err="1">
                <a:latin typeface="Fira Sans"/>
              </a:rPr>
              <a:t>gegevensverwerking</a:t>
            </a:r>
            <a:r>
              <a:rPr lang="en-US" dirty="0">
                <a:latin typeface="Fira Sans"/>
              </a:rPr>
              <a:t> in </a:t>
            </a:r>
            <a:r>
              <a:rPr lang="en-US" dirty="0" err="1">
                <a:latin typeface="Fira Sans"/>
              </a:rPr>
              <a:t>kaart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leg </a:t>
            </a:r>
            <a:r>
              <a:rPr lang="en-US" dirty="0" err="1">
                <a:latin typeface="Fira Sans"/>
              </a:rPr>
              <a:t>deze</a:t>
            </a:r>
            <a:r>
              <a:rPr lang="en-US" dirty="0">
                <a:latin typeface="Fira Sans"/>
              </a:rPr>
              <a:t> vast in het </a:t>
            </a:r>
            <a:r>
              <a:rPr lang="en-US" dirty="0" err="1">
                <a:latin typeface="Fira Sans"/>
              </a:rPr>
              <a:t>organisatorisch</a:t>
            </a:r>
            <a:r>
              <a:rPr lang="en-US" dirty="0">
                <a:latin typeface="Fira Sans"/>
              </a:rPr>
              <a:t> (meta-)</a:t>
            </a:r>
            <a:r>
              <a:rPr lang="en-US" dirty="0" err="1">
                <a:latin typeface="Fira Sans"/>
              </a:rPr>
              <a:t>informatiemodel</a:t>
            </a:r>
            <a:r>
              <a:rPr lang="en-US" dirty="0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latin typeface="Fira Sans"/>
              </a:rPr>
              <a:t>Gebruik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hiervoor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structuur</a:t>
            </a:r>
            <a:r>
              <a:rPr lang="en-US" dirty="0">
                <a:latin typeface="Fira Sans"/>
              </a:rPr>
              <a:t>: </a:t>
            </a:r>
            <a:br>
              <a:rPr lang="en-US" dirty="0">
                <a:latin typeface="Fira Sans"/>
              </a:rPr>
            </a:b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entiteit</a:t>
            </a:r>
            <a:r>
              <a:rPr lang="en-US" dirty="0">
                <a:latin typeface="Fira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(</a:t>
            </a:r>
            <a:r>
              <a:rPr lang="en-US" dirty="0">
                <a:latin typeface="Fira Sans Medium"/>
              </a:rPr>
              <a:t>   subject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)</a:t>
            </a:r>
            <a:r>
              <a:rPr lang="en-US" dirty="0">
                <a:latin typeface="Fira Sans Medium"/>
              </a:rPr>
              <a:t> </a:t>
            </a:r>
            <a:r>
              <a:rPr lang="en-US" dirty="0">
                <a:latin typeface="Fira Sans"/>
              </a:rPr>
              <a:t>die om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verwerking</a:t>
            </a:r>
            <a:r>
              <a:rPr lang="en-US" dirty="0">
                <a:latin typeface="Fira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(</a:t>
            </a:r>
            <a:r>
              <a:rPr lang="en-US" dirty="0">
                <a:latin typeface="Fira Sans Medium"/>
              </a:rPr>
              <a:t>    action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)</a:t>
            </a:r>
            <a:r>
              <a:rPr lang="en-US" dirty="0">
                <a:latin typeface="Fira Sans Medium"/>
              </a:rPr>
              <a:t> </a:t>
            </a:r>
            <a:r>
              <a:rPr lang="en-US" dirty="0" err="1">
                <a:latin typeface="Fira Sans"/>
              </a:rPr>
              <a:t>vraagt</a:t>
            </a:r>
            <a:r>
              <a:rPr lang="en-US" dirty="0">
                <a:latin typeface="Fira Sans"/>
              </a:rPr>
              <a:t> op </a:t>
            </a:r>
            <a:r>
              <a:rPr lang="en-US" dirty="0" err="1">
                <a:latin typeface="Fira Sans"/>
              </a:rPr>
              <a:t>gegevens</a:t>
            </a:r>
            <a:br>
              <a:rPr lang="en-US" dirty="0">
                <a:latin typeface="Fira Sans"/>
              </a:rPr>
            </a:br>
            <a:r>
              <a:rPr lang="en-US" dirty="0">
                <a:latin typeface="Fira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(</a:t>
            </a:r>
            <a:r>
              <a:rPr lang="en-US" dirty="0">
                <a:latin typeface="Fira Sans Medium"/>
              </a:rPr>
              <a:t>    resource</a:t>
            </a:r>
            <a:r>
              <a:rPr lang="en-US" dirty="0">
                <a:solidFill>
                  <a:schemeClr val="bg1"/>
                </a:solidFill>
                <a:latin typeface="Fira Sans Medium"/>
              </a:rPr>
              <a:t>)</a:t>
            </a:r>
            <a:r>
              <a:rPr lang="en-US" dirty="0">
                <a:latin typeface="Fira Sans Medium"/>
              </a:rPr>
              <a:t> </a:t>
            </a:r>
            <a:r>
              <a:rPr lang="en-US" dirty="0">
                <a:latin typeface="Fira Sans"/>
              </a:rPr>
              <a:t>in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bepaalde</a:t>
            </a:r>
            <a:r>
              <a:rPr lang="en-US" dirty="0">
                <a:latin typeface="Fira Sans"/>
              </a:rPr>
              <a:t>     </a:t>
            </a:r>
            <a:r>
              <a:rPr lang="en-US" dirty="0">
                <a:latin typeface="Fira Sans Medium"/>
              </a:rPr>
              <a:t>context.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FD17017-070A-3BD9-1508-B4B32A6E1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E3BA3E5-4DA6-EAC5-8A12-C2A33657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7683" y="3360586"/>
            <a:ext cx="228600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6A7891-1086-8E78-3428-52D7CB6E2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8432" y="3338895"/>
            <a:ext cx="306000" cy="30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ED01008-14D4-06EB-B0D9-0D66E7326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361" y="3718229"/>
            <a:ext cx="306000" cy="30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6F1A5E-C1E0-6C5E-EC29-106537A7E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0009" y="3762447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CC2D7F-B419-3CC1-45B5-70389A5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4BE453-2329-709D-D07E-19702E175283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AA23-A55B-DF28-3F17-5DCA26D6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403A-FCDD-52EF-5E33-FF227FB4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 dirty="0"/>
              <a:t>Federatief Datastelsel, de “Wat-kan:” tak van Realisatie IBDS, werkt aan afspraken.</a:t>
            </a:r>
          </a:p>
          <a:p>
            <a:pPr marL="0" indent="0">
              <a:buNone/>
            </a:pPr>
            <a:r>
              <a:rPr lang="en-NL" dirty="0"/>
              <a:t>Zij constateerden een gebrek aan standaardisering voor toegangsverlening</a:t>
            </a:r>
          </a:p>
          <a:p>
            <a:pPr marL="0" indent="0">
              <a:buNone/>
            </a:pPr>
            <a:r>
              <a:rPr lang="en-US" dirty="0"/>
              <a:t>wat </a:t>
            </a:r>
            <a:r>
              <a:rPr lang="en-US" dirty="0" err="1"/>
              <a:t>afspraken</a:t>
            </a:r>
            <a:r>
              <a:rPr lang="en-US" dirty="0"/>
              <a:t> over </a:t>
            </a:r>
            <a:r>
              <a:rPr lang="en-US" dirty="0" err="1"/>
              <a:t>toegangsverlening</a:t>
            </a:r>
            <a:r>
              <a:rPr lang="en-US" dirty="0"/>
              <a:t> in </a:t>
            </a:r>
            <a:r>
              <a:rPr lang="en-US" dirty="0" err="1"/>
              <a:t>federatieve</a:t>
            </a:r>
            <a:r>
              <a:rPr lang="en-US" dirty="0"/>
              <a:t> </a:t>
            </a:r>
            <a:r>
              <a:rPr lang="en-US" dirty="0" err="1"/>
              <a:t>stelsels</a:t>
            </a:r>
            <a:r>
              <a:rPr lang="en-US" dirty="0"/>
              <a:t> </a:t>
            </a:r>
            <a:r>
              <a:rPr lang="en-US" dirty="0" err="1"/>
              <a:t>moeilijk</a:t>
            </a:r>
            <a:r>
              <a:rPr lang="en-US" dirty="0"/>
              <a:t> </a:t>
            </a:r>
            <a:r>
              <a:rPr lang="en-US" dirty="0" err="1"/>
              <a:t>maakt</a:t>
            </a:r>
            <a:r>
              <a:rPr lang="en-US" dirty="0"/>
              <a:t>.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B92BD8-1245-68D6-9E1A-22B46B0F7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85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2EC8E-63CC-EA2A-6771-A08031D3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935-DCCC-97B8-40AD-A0C35ECB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latin typeface="Fira Sans SemiBold"/>
              </a:rPr>
              <a:t>Welke </a:t>
            </a:r>
            <a:r>
              <a:rPr lang="en-US" sz="4000" dirty="0" err="1">
                <a:latin typeface="Fira Sans SemiBold"/>
              </a:rPr>
              <a:t>informatie</a:t>
            </a:r>
            <a:r>
              <a:rPr lang="en-US" sz="4000" dirty="0">
                <a:latin typeface="Fira Sans SemiBold"/>
              </a:rPr>
              <a:t> is </a:t>
            </a:r>
            <a:r>
              <a:rPr lang="en-US" sz="4000" dirty="0" err="1">
                <a:latin typeface="Fira Sans SemiBold"/>
              </a:rPr>
              <a:t>nodig</a:t>
            </a:r>
            <a:r>
              <a:rPr lang="en-US" sz="4000" dirty="0">
                <a:latin typeface="Fira Sans SemiBold"/>
              </a:rPr>
              <a:t> om </a:t>
            </a:r>
            <a:r>
              <a:rPr lang="en-US" sz="4000" dirty="0" err="1">
                <a:latin typeface="Fira Sans SemiBold"/>
              </a:rPr>
              <a:t>te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beslissen</a:t>
            </a:r>
            <a:r>
              <a:rPr lang="en-US" sz="4000" dirty="0">
                <a:latin typeface="Fira Sans SemiBold"/>
              </a:rPr>
              <a:t>?</a:t>
            </a:r>
            <a:endParaRPr lang="en-US" dirty="0"/>
          </a:p>
        </p:txBody>
      </p:sp>
      <p:pic>
        <p:nvPicPr>
          <p:cNvPr id="25" name="Tijdelijke aanduiding voor inhoud 24" descr="Afbeelding met schermopname, tekst, lijn&#10;&#10;Door AI gegenereerde inhoud is mogelijk onjuist.">
            <a:extLst>
              <a:ext uri="{FF2B5EF4-FFF2-40B4-BE49-F238E27FC236}">
                <a16:creationId xmlns:a16="http://schemas.microsoft.com/office/drawing/2014/main" id="{36294C01-4874-C236-62A7-32293C9AD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822"/>
            <a:ext cx="10515600" cy="3760944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9628F006-8544-818B-C24E-DEC339201D4D}"/>
              </a:ext>
            </a:extLst>
          </p:cNvPr>
          <p:cNvSpPr txBox="1"/>
          <p:nvPr/>
        </p:nvSpPr>
        <p:spPr>
          <a:xfrm>
            <a:off x="5778129" y="5881766"/>
            <a:ext cx="63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1800">
                <a:latin typeface="Fira Sans Medium" panose="020B0503050000020004" pitchFamily="34" charset="0"/>
              </a:rPr>
              <a:t>PDP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4348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267D-9909-6AEE-1BA3-6BE423CC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BB6F-0117-E53D-1B3C-FC77DEFF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Sans SemiBold"/>
              </a:rPr>
              <a:t>Welke </a:t>
            </a:r>
            <a:r>
              <a:rPr lang="en-US" sz="4000" dirty="0" err="1">
                <a:latin typeface="Fira Sans SemiBold"/>
              </a:rPr>
              <a:t>informatie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bevat</a:t>
            </a:r>
            <a:r>
              <a:rPr lang="en-US" sz="4000" dirty="0">
                <a:latin typeface="Fira Sans SemiBold"/>
              </a:rPr>
              <a:t> de </a:t>
            </a:r>
            <a:r>
              <a:rPr lang="en-US" sz="4000" dirty="0" err="1">
                <a:latin typeface="Fira Sans SemiBold"/>
              </a:rPr>
              <a:t>beslissing</a:t>
            </a:r>
            <a:r>
              <a:rPr lang="en-US" sz="4000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6529FE-B8C3-ECCE-7E7F-2C14B8D03911}"/>
              </a:ext>
            </a:extLst>
          </p:cNvPr>
          <p:cNvSpPr txBox="1">
            <a:spLocks/>
          </p:cNvSpPr>
          <p:nvPr/>
        </p:nvSpPr>
        <p:spPr>
          <a:xfrm>
            <a:off x="838200" y="1716938"/>
            <a:ext cx="8694520" cy="93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>
              <a:latin typeface="Fira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B3A8F-D303-76F0-8C1B-5CCBEE86167F}"/>
              </a:ext>
            </a:extLst>
          </p:cNvPr>
          <p:cNvSpPr txBox="1">
            <a:spLocks/>
          </p:cNvSpPr>
          <p:nvPr/>
        </p:nvSpPr>
        <p:spPr>
          <a:xfrm>
            <a:off x="838200" y="1716938"/>
            <a:ext cx="10515600" cy="3038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200" dirty="0" err="1">
                <a:latin typeface="Fira Sans"/>
              </a:rPr>
              <a:t>Bepaal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welke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informatie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nodig</a:t>
            </a:r>
            <a:r>
              <a:rPr lang="en-US" sz="2200" dirty="0">
                <a:latin typeface="Fira Sans"/>
              </a:rPr>
              <a:t> is </a:t>
            </a:r>
            <a:r>
              <a:rPr lang="en-US" sz="2200" dirty="0" err="1">
                <a:latin typeface="Fira Sans"/>
              </a:rPr>
              <a:t>bij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aanvragers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verwerkers</a:t>
            </a:r>
            <a:r>
              <a:rPr lang="en-US" sz="2200" dirty="0">
                <a:latin typeface="Fira Sans"/>
              </a:rPr>
              <a:t> om </a:t>
            </a:r>
            <a:r>
              <a:rPr lang="en-US" sz="2200" dirty="0" err="1">
                <a:latin typeface="Fira Sans"/>
              </a:rPr>
              <a:t>beslissingen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af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te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kunnen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dwingen</a:t>
            </a:r>
            <a:r>
              <a:rPr lang="en-US" sz="2200" dirty="0">
                <a:latin typeface="Fira Sans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200" dirty="0">
                <a:latin typeface="Fira Sans"/>
              </a:rPr>
              <a:t>Denk </a:t>
            </a:r>
            <a:r>
              <a:rPr lang="en-US" sz="2200" dirty="0" err="1">
                <a:latin typeface="Fira Sans"/>
              </a:rPr>
              <a:t>o.a.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aan</a:t>
            </a:r>
            <a:r>
              <a:rPr lang="en-US" sz="2200" dirty="0">
                <a:latin typeface="Fira Sans"/>
              </a:rPr>
              <a:t>:</a:t>
            </a:r>
          </a:p>
          <a:p>
            <a:pPr marL="457200" indent="-457200">
              <a:lnSpc>
                <a:spcPct val="120000"/>
              </a:lnSpc>
            </a:pPr>
            <a:r>
              <a:rPr lang="en-US" sz="2200" dirty="0">
                <a:latin typeface="Fira Sans Medium" panose="020B0503050000020004" pitchFamily="34" charset="0"/>
              </a:rPr>
              <a:t>Step-up </a:t>
            </a:r>
            <a:r>
              <a:rPr lang="en-US" sz="2200" dirty="0" err="1">
                <a:latin typeface="Fira Sans Medium" panose="020B0503050000020004" pitchFamily="34" charset="0"/>
              </a:rPr>
              <a:t>acties</a:t>
            </a:r>
            <a:r>
              <a:rPr lang="en-US" sz="2200" dirty="0">
                <a:latin typeface="Fira Sans Medium" panose="020B0503050000020004" pitchFamily="34" charset="0"/>
              </a:rPr>
              <a:t> </a:t>
            </a:r>
            <a:r>
              <a:rPr lang="en-US" sz="2200" dirty="0">
                <a:latin typeface="Fira Sans"/>
              </a:rPr>
              <a:t>(</a:t>
            </a:r>
            <a:r>
              <a:rPr lang="en-US" sz="2200" dirty="0" err="1">
                <a:latin typeface="Fira Sans"/>
              </a:rPr>
              <a:t>afgewezen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tenzij</a:t>
            </a:r>
            <a:r>
              <a:rPr lang="en-US" sz="2200" dirty="0">
                <a:latin typeface="Fira Sans"/>
              </a:rPr>
              <a:t>) </a:t>
            </a:r>
            <a:br>
              <a:rPr lang="en-US" sz="2200" dirty="0">
                <a:latin typeface="Fira Sans"/>
              </a:rPr>
            </a:br>
            <a:r>
              <a:rPr lang="en-US" sz="2200" dirty="0" err="1">
                <a:latin typeface="Fira Sans"/>
              </a:rPr>
              <a:t>voor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aanvragers</a:t>
            </a:r>
            <a:r>
              <a:rPr lang="en-US" sz="2200" dirty="0">
                <a:latin typeface="Fira Sans"/>
              </a:rPr>
              <a:t> om </a:t>
            </a:r>
            <a:r>
              <a:rPr lang="en-US" sz="2200" dirty="0" err="1">
                <a:latin typeface="Fira Sans"/>
              </a:rPr>
              <a:t>aangepaste</a:t>
            </a:r>
            <a:r>
              <a:rPr lang="en-US" sz="2200" dirty="0">
                <a:latin typeface="Fira Sans"/>
              </a:rPr>
              <a:t> </a:t>
            </a:r>
            <a:br>
              <a:rPr lang="en-US" sz="2200" dirty="0">
                <a:latin typeface="Fira Sans"/>
              </a:rPr>
            </a:br>
            <a:r>
              <a:rPr lang="en-US" sz="2200" dirty="0" err="1">
                <a:latin typeface="Fira Sans"/>
              </a:rPr>
              <a:t>verzoeken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opnieuw</a:t>
            </a:r>
            <a:r>
              <a:rPr lang="en-US" sz="2200" dirty="0">
                <a:latin typeface="Fira Sans"/>
              </a:rPr>
              <a:t> in </a:t>
            </a:r>
            <a:r>
              <a:rPr lang="en-US" sz="2200" dirty="0" err="1">
                <a:latin typeface="Fira Sans"/>
              </a:rPr>
              <a:t>te</a:t>
            </a:r>
            <a:r>
              <a:rPr lang="en-US" sz="2200" dirty="0">
                <a:latin typeface="Fira Sans"/>
              </a:rPr>
              <a:t> </a:t>
            </a:r>
            <a:r>
              <a:rPr lang="en-US" sz="2200" dirty="0" err="1">
                <a:latin typeface="Fira Sans"/>
              </a:rPr>
              <a:t>dienen</a:t>
            </a:r>
            <a:endParaRPr lang="en-US" sz="2200" dirty="0">
              <a:latin typeface="Fira Sans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200" dirty="0" err="1">
                <a:latin typeface="Fira Sans Medium" panose="020B0503050000020004" pitchFamily="34" charset="0"/>
              </a:rPr>
              <a:t>Voorwaardelijke</a:t>
            </a:r>
            <a:r>
              <a:rPr lang="en-US" sz="2200" dirty="0">
                <a:latin typeface="Fira Sans Medium" panose="020B0503050000020004" pitchFamily="34" charset="0"/>
              </a:rPr>
              <a:t> </a:t>
            </a:r>
            <a:r>
              <a:rPr lang="en-US" sz="2200" dirty="0" err="1">
                <a:latin typeface="Fira Sans Medium" panose="020B0503050000020004" pitchFamily="34" charset="0"/>
              </a:rPr>
              <a:t>verwerking</a:t>
            </a:r>
            <a:br>
              <a:rPr lang="en-US" sz="2200" b="1" dirty="0">
                <a:latin typeface="Fira Sans"/>
              </a:rPr>
            </a:b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Toegestaan, mits aan voorwaarden</a:t>
            </a:r>
            <a:b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</a:b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is voldaan (</a:t>
            </a:r>
            <a:r>
              <a:rPr lang="nl-NL" sz="220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residual</a:t>
            </a: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policy, </a:t>
            </a:r>
            <a:b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</a:br>
            <a:r>
              <a:rPr lang="nl-NL" sz="220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obligations</a:t>
            </a: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nl-NL" sz="220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advice</a:t>
            </a:r>
            <a:r>
              <a:rPr lang="nl-NL" sz="220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)</a:t>
            </a:r>
            <a:endParaRPr lang="en-US" sz="2200" dirty="0">
              <a:latin typeface="Fira Sans" panose="020B05030500000200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3B7B55-5EF9-1A88-8E96-920820FF3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4289" y="2677188"/>
            <a:ext cx="4356100" cy="313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DA422-1714-4379-53B7-5C8B7796AD46}"/>
              </a:ext>
            </a:extLst>
          </p:cNvPr>
          <p:cNvSpPr txBox="1"/>
          <p:nvPr/>
        </p:nvSpPr>
        <p:spPr>
          <a:xfrm>
            <a:off x="7524205" y="6014218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regels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297E0-9BDD-E37B-3197-ABECE0DF11EA}"/>
              </a:ext>
            </a:extLst>
          </p:cNvPr>
          <p:cNvSpPr txBox="1"/>
          <p:nvPr/>
        </p:nvSpPr>
        <p:spPr>
          <a:xfrm>
            <a:off x="8969828" y="5851008"/>
            <a:ext cx="1759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NL" dirty="0"/>
              <a:t>iltering, </a:t>
            </a:r>
            <a:br>
              <a:rPr lang="en-NL" dirty="0"/>
            </a:br>
            <a:r>
              <a:rPr lang="en-NL" dirty="0"/>
              <a:t>anonymisering, </a:t>
            </a:r>
            <a:br>
              <a:rPr lang="en-NL" dirty="0"/>
            </a:br>
            <a:r>
              <a:rPr lang="en-NL" dirty="0"/>
              <a:t>bewaartermijn </a:t>
            </a:r>
          </a:p>
        </p:txBody>
      </p:sp>
    </p:spTree>
    <p:extLst>
      <p:ext uri="{BB962C8B-B14F-4D97-AF65-F5344CB8AC3E}">
        <p14:creationId xmlns:p14="http://schemas.microsoft.com/office/powerpoint/2010/main" val="1985580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96365-FC7B-7131-F441-13E2B9368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7FD-9CEF-A1DC-F13E-4FDF4263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Sans SemiBold"/>
              </a:rPr>
              <a:t>Hoe </a:t>
            </a:r>
            <a:r>
              <a:rPr lang="en-US" dirty="0" err="1">
                <a:latin typeface="Fira Sans SemiBold"/>
              </a:rPr>
              <a:t>modelleren</a:t>
            </a:r>
            <a:r>
              <a:rPr lang="en-US" dirty="0">
                <a:latin typeface="Fira Sans SemiBold"/>
              </a:rPr>
              <a:t> we die </a:t>
            </a:r>
            <a:r>
              <a:rPr lang="en-US" dirty="0" err="1">
                <a:latin typeface="Fira Sans SemiBold"/>
              </a:rPr>
              <a:t>informatie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805B5-373E-0667-AB44-61BE8C0A78B6}"/>
              </a:ext>
            </a:extLst>
          </p:cNvPr>
          <p:cNvSpPr txBox="1">
            <a:spLocks/>
          </p:cNvSpPr>
          <p:nvPr/>
        </p:nvSpPr>
        <p:spPr>
          <a:xfrm>
            <a:off x="838200" y="1716938"/>
            <a:ext cx="8694520" cy="93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>
              <a:latin typeface="Fira Sans"/>
            </a:endParaRPr>
          </a:p>
        </p:txBody>
      </p:sp>
      <p:pic>
        <p:nvPicPr>
          <p:cNvPr id="2050" name="Picture 2" descr="Weergave van het vijflaagsmodel met het Nationaal Semantisch Vlak, waarbij dit vlak met pijlen is verbonden met vijf rechthoeken rechts hiervan: Begrippenmodel (groen), Conceptueel informatiemodel (rood), logisch informatiemodel (blauw), technisch datamodel (bruin) en register (geel)">
            <a:extLst>
              <a:ext uri="{FF2B5EF4-FFF2-40B4-BE49-F238E27FC236}">
                <a16:creationId xmlns:a16="http://schemas.microsoft.com/office/drawing/2014/main" id="{C7B90274-DABA-A0D8-5ABD-5BC19D7F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40" y="1417592"/>
            <a:ext cx="88900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443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E58-DF27-B3D0-D050-BB439461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386F-369B-AFDB-8BAC-47F3322F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Fira Sans SemiBold"/>
              </a:rPr>
              <a:t>Waar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moet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afgedwongen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kunnen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worden</a:t>
            </a:r>
            <a:r>
              <a:rPr lang="en-US" sz="4000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4CF678-E1A6-4717-F0A8-1792F36260EC}"/>
              </a:ext>
            </a:extLst>
          </p:cNvPr>
          <p:cNvSpPr txBox="1">
            <a:spLocks/>
          </p:cNvSpPr>
          <p:nvPr/>
        </p:nvSpPr>
        <p:spPr>
          <a:xfrm>
            <a:off x="838200" y="1721984"/>
            <a:ext cx="4808825" cy="434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 err="1">
                <a:latin typeface="Fira Sans"/>
              </a:rPr>
              <a:t>Bepaal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waar</a:t>
            </a:r>
            <a:r>
              <a:rPr lang="en-US" sz="2400" dirty="0">
                <a:latin typeface="Fira Sans"/>
              </a:rPr>
              <a:t> in de </a:t>
            </a:r>
            <a:r>
              <a:rPr lang="en-US" sz="2400" dirty="0" err="1">
                <a:latin typeface="Fira Sans"/>
              </a:rPr>
              <a:t>keten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beslissingen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afgedwongen</a:t>
            </a:r>
            <a:r>
              <a:rPr lang="en-US" sz="2400" dirty="0">
                <a:latin typeface="Fira Sans"/>
              </a:rPr>
              <a:t> (enforced) </a:t>
            </a:r>
            <a:r>
              <a:rPr lang="en-US" sz="2400" dirty="0" err="1">
                <a:latin typeface="Fira Sans"/>
              </a:rPr>
              <a:t>moeten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worden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voor</a:t>
            </a:r>
            <a:r>
              <a:rPr lang="en-US" sz="2400" dirty="0">
                <a:latin typeface="Fira Sans"/>
              </a:rPr>
              <a:t> zero-trust </a:t>
            </a:r>
            <a:r>
              <a:rPr lang="en-US" sz="2400" dirty="0" err="1">
                <a:latin typeface="Fira Sans"/>
              </a:rPr>
              <a:t>en</a:t>
            </a:r>
            <a:r>
              <a:rPr lang="en-US" sz="2400" dirty="0">
                <a:latin typeface="Fira Sans"/>
              </a:rPr>
              <a:t> defense-in-depth. </a:t>
            </a:r>
            <a:br>
              <a:rPr lang="en-US" sz="2400" dirty="0">
                <a:latin typeface="Fira Sans"/>
              </a:rPr>
            </a:br>
            <a:br>
              <a:rPr lang="en-US" sz="2400" dirty="0">
                <a:latin typeface="Fira Sans"/>
              </a:rPr>
            </a:br>
            <a:r>
              <a:rPr lang="en-US" sz="2400" dirty="0" err="1">
                <a:latin typeface="Fira Sans"/>
              </a:rPr>
              <a:t>Bijvoorbeeld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aan</a:t>
            </a:r>
            <a:r>
              <a:rPr lang="en-US" sz="2400" dirty="0">
                <a:latin typeface="Fira Sans"/>
              </a:rPr>
              <a:t>:</a:t>
            </a:r>
          </a:p>
          <a:p>
            <a:pPr marL="457200" indent="-457200">
              <a:lnSpc>
                <a:spcPct val="120000"/>
              </a:lnSpc>
            </a:pPr>
            <a:r>
              <a:rPr lang="en-US" sz="2400" dirty="0">
                <a:latin typeface="Fira Sans"/>
              </a:rPr>
              <a:t>Identity Providers (scopes)</a:t>
            </a:r>
            <a:endParaRPr lang="en-US" sz="2400" dirty="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>
                <a:latin typeface="Fira Sans"/>
              </a:rPr>
              <a:t>API gateways (routes)</a:t>
            </a:r>
            <a:endParaRPr lang="en-US" sz="2400" dirty="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Applicaties</a:t>
            </a:r>
            <a:r>
              <a:rPr lang="en-US" sz="2400" dirty="0">
                <a:latin typeface="Fira Sans"/>
              </a:rPr>
              <a:t> (</a:t>
            </a:r>
            <a:r>
              <a:rPr lang="en-US" sz="2400" dirty="0" err="1">
                <a:latin typeface="Fira Sans"/>
              </a:rPr>
              <a:t>fijnmazig</a:t>
            </a:r>
            <a:r>
              <a:rPr lang="en-US" sz="2400" dirty="0">
                <a:latin typeface="Fira Sans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A1423-8B3B-84EB-C6E9-3E1B53A5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25" y="1670811"/>
            <a:ext cx="5842966" cy="452087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B1EA1CE-E0FE-26F3-9117-2E61ABECC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12" y="4990143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065CE14-8BC7-74DB-B01D-11E81767A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911" y="2892781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7EE5AC5C-5752-46B5-9B3F-516B867A1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808" y="225642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F611B49C-DB5B-A2EE-D516-A8875359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587" y="389594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D34E7-6B87-BB6F-443D-2FDA88F803F1}"/>
              </a:ext>
            </a:extLst>
          </p:cNvPr>
          <p:cNvSpPr txBox="1"/>
          <p:nvPr/>
        </p:nvSpPr>
        <p:spPr>
          <a:xfrm>
            <a:off x="7532343" y="6173140"/>
            <a:ext cx="339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NL" dirty="0"/>
              <a:t>verlay grof, middel en fijnmazig</a:t>
            </a:r>
          </a:p>
        </p:txBody>
      </p:sp>
    </p:spTree>
    <p:extLst>
      <p:ext uri="{BB962C8B-B14F-4D97-AF65-F5344CB8AC3E}">
        <p14:creationId xmlns:p14="http://schemas.microsoft.com/office/powerpoint/2010/main" val="371645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8B728-A9FA-107D-17EB-38AE712E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BE63-E0E4-B7C4-8876-FE52F6C4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Sans SemiBold"/>
              </a:rPr>
              <a:t>Hoe </a:t>
            </a:r>
            <a:r>
              <a:rPr lang="en-US" sz="4000" dirty="0" err="1">
                <a:latin typeface="Fira Sans SemiBold"/>
              </a:rPr>
              <a:t>moet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afgedwongen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kunnen</a:t>
            </a:r>
            <a:r>
              <a:rPr lang="en-US" sz="4000" dirty="0">
                <a:latin typeface="Fira Sans SemiBold"/>
              </a:rPr>
              <a:t> </a:t>
            </a:r>
            <a:r>
              <a:rPr lang="en-US" sz="4000" dirty="0" err="1">
                <a:latin typeface="Fira Sans SemiBold"/>
              </a:rPr>
              <a:t>worden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222BA4-FC5D-DF5A-2DB0-D32BCC916558}"/>
              </a:ext>
            </a:extLst>
          </p:cNvPr>
          <p:cNvSpPr txBox="1">
            <a:spLocks/>
          </p:cNvSpPr>
          <p:nvPr/>
        </p:nvSpPr>
        <p:spPr>
          <a:xfrm>
            <a:off x="838200" y="1721984"/>
            <a:ext cx="4808825" cy="434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 err="1">
                <a:latin typeface="Fira Sans"/>
              </a:rPr>
              <a:t>Bepaal</a:t>
            </a:r>
            <a:r>
              <a:rPr lang="en-US" sz="2400" dirty="0">
                <a:latin typeface="Fira Sans"/>
              </a:rPr>
              <a:t> welk residual policy (obligations or advice) </a:t>
            </a:r>
            <a:r>
              <a:rPr lang="en-US" sz="2400" dirty="0" err="1">
                <a:latin typeface="Fira Sans"/>
              </a:rPr>
              <a:t>afgedwongen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moet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kunnen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worden</a:t>
            </a:r>
            <a:r>
              <a:rPr lang="en-US" sz="2400" dirty="0">
                <a:latin typeface="Fira Sans"/>
              </a:rPr>
              <a:t>.</a:t>
            </a:r>
            <a:br>
              <a:rPr lang="en-US" sz="2400" dirty="0">
                <a:latin typeface="Fira Sans"/>
              </a:rPr>
            </a:br>
            <a:br>
              <a:rPr lang="en-US" sz="2400" dirty="0">
                <a:latin typeface="Fira Sans"/>
              </a:rPr>
            </a:br>
            <a:r>
              <a:rPr lang="en-US" sz="2400" dirty="0">
                <a:latin typeface="Fira Sans"/>
              </a:rPr>
              <a:t>Denk </a:t>
            </a:r>
            <a:r>
              <a:rPr lang="en-US" sz="2400" dirty="0" err="1">
                <a:latin typeface="Fira Sans"/>
              </a:rPr>
              <a:t>bijvoorbeeld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aan</a:t>
            </a:r>
            <a:r>
              <a:rPr lang="en-US" sz="2400" dirty="0">
                <a:latin typeface="Fira Sans"/>
              </a:rPr>
              <a:t>:</a:t>
            </a:r>
          </a:p>
          <a:p>
            <a:pPr marL="457200" indent="-457200">
              <a:lnSpc>
                <a:spcPct val="120000"/>
              </a:lnSpc>
            </a:pPr>
            <a:r>
              <a:rPr lang="en-US" sz="2400" dirty="0">
                <a:latin typeface="Fira Sans"/>
              </a:rPr>
              <a:t>Filtering</a:t>
            </a:r>
            <a:endParaRPr lang="en-US" sz="2400" dirty="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Anonimisering</a:t>
            </a:r>
            <a:r>
              <a:rPr lang="en-US" sz="2400" dirty="0">
                <a:latin typeface="Fira Sans"/>
              </a:rPr>
              <a:t>/</a:t>
            </a:r>
            <a:r>
              <a:rPr lang="en-US" sz="2400" dirty="0" err="1">
                <a:latin typeface="Fira Sans"/>
              </a:rPr>
              <a:t>maskering</a:t>
            </a:r>
            <a:endParaRPr lang="en-US" sz="2400" dirty="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Bewaartermijnen</a:t>
            </a:r>
            <a:endParaRPr lang="en-US" sz="2400" dirty="0">
              <a:latin typeface="Fira San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C8904B5-1608-415E-21FC-77BDB49E3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572" t="57743" r="28786"/>
          <a:stretch>
            <a:fillRect/>
          </a:stretch>
        </p:blipFill>
        <p:spPr>
          <a:xfrm>
            <a:off x="7680959" y="2533063"/>
            <a:ext cx="1847195" cy="27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50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87D2-0B3F-BACC-6747-3B60C897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568B-1768-A01C-6350-A21A924E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 dirty="0">
                <a:latin typeface="Fira Sans SemiBold"/>
              </a:rPr>
              <a:t>Hoe </a:t>
            </a:r>
            <a:r>
              <a:rPr lang="en-US" dirty="0" err="1">
                <a:latin typeface="Fira Sans SemiBold"/>
              </a:rPr>
              <a:t>snel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moet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beslist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kunnen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worden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E6B2CC-4741-105C-E916-FDDD4BB9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b="0" i="0" u="none" strike="noStrike" dirty="0">
                <a:solidFill>
                  <a:srgbClr val="000000"/>
                </a:solidFill>
                <a:effectLst/>
              </a:rPr>
              <a:t>Bij authenticatie zijn </a:t>
            </a:r>
            <a:r>
              <a:rPr lang="nl-NL" sz="2400" b="0" i="0" u="none" strike="noStrike" dirty="0" err="1">
                <a:solidFill>
                  <a:srgbClr val="000000"/>
                </a:solidFill>
                <a:effectLst/>
              </a:rPr>
              <a:t>latenc</a:t>
            </a:r>
            <a:r>
              <a:rPr lang="nl-NL" sz="2400" dirty="0" err="1">
                <a:solidFill>
                  <a:srgbClr val="000000"/>
                </a:solidFill>
              </a:rPr>
              <a:t>ies</a:t>
            </a:r>
            <a:r>
              <a:rPr lang="nl-NL" sz="2400" dirty="0">
                <a:solidFill>
                  <a:srgbClr val="000000"/>
                </a:solidFill>
              </a:rPr>
              <a:t> in de honderden </a:t>
            </a:r>
            <a:r>
              <a:rPr lang="nl-NL" sz="2400" dirty="0" err="1">
                <a:solidFill>
                  <a:srgbClr val="000000"/>
                </a:solidFill>
              </a:rPr>
              <a:t>millisecondes</a:t>
            </a:r>
            <a:r>
              <a:rPr lang="nl-NL" sz="2400" dirty="0">
                <a:solidFill>
                  <a:srgbClr val="000000"/>
                </a:solidFill>
              </a:rPr>
              <a:t> gangbaar en acceptabel.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 dirty="0">
                <a:solidFill>
                  <a:srgbClr val="000000"/>
                </a:solidFill>
              </a:rPr>
              <a:t>Voor autorisatie zijn meestal </a:t>
            </a:r>
            <a:r>
              <a:rPr lang="nl-NL" sz="2400" dirty="0" err="1">
                <a:solidFill>
                  <a:srgbClr val="000000"/>
                </a:solidFill>
              </a:rPr>
              <a:t>latencies</a:t>
            </a:r>
            <a:r>
              <a:rPr lang="nl-NL" sz="2400" dirty="0">
                <a:solidFill>
                  <a:srgbClr val="000000"/>
                </a:solidFill>
              </a:rPr>
              <a:t> van onder de 10 </a:t>
            </a:r>
            <a:r>
              <a:rPr lang="nl-NL" sz="2400" dirty="0" err="1">
                <a:solidFill>
                  <a:srgbClr val="000000"/>
                </a:solidFill>
              </a:rPr>
              <a:t>millisecondes</a:t>
            </a:r>
            <a:r>
              <a:rPr lang="nl-NL" sz="2400" dirty="0">
                <a:solidFill>
                  <a:srgbClr val="000000"/>
                </a:solidFill>
              </a:rPr>
              <a:t> gewenst.</a:t>
            </a:r>
            <a:br>
              <a:rPr lang="nl-NL" sz="2400" dirty="0">
                <a:solidFill>
                  <a:srgbClr val="000000"/>
                </a:solidFill>
              </a:rPr>
            </a:br>
            <a:br>
              <a:rPr lang="nl-NL" sz="2400" dirty="0">
                <a:solidFill>
                  <a:srgbClr val="000000"/>
                </a:solidFill>
              </a:rPr>
            </a:br>
            <a:r>
              <a:rPr lang="nl-NL" sz="2400" dirty="0">
                <a:solidFill>
                  <a:srgbClr val="000000"/>
                </a:solidFill>
              </a:rPr>
              <a:t>Een centrale PDP biedt dus wel de hoogste actualiteit; maar is vaak te langzaam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6E0DE-035C-DB5E-4831-3B6561AD1911}"/>
              </a:ext>
            </a:extLst>
          </p:cNvPr>
          <p:cNvSpPr txBox="1"/>
          <p:nvPr/>
        </p:nvSpPr>
        <p:spPr>
          <a:xfrm>
            <a:off x="6872025" y="3429000"/>
            <a:ext cx="379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Plaatje met centrale PDP in IAM infra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BD01D5-4375-BCD9-C089-D8DD8D6E4192}"/>
              </a:ext>
            </a:extLst>
          </p:cNvPr>
          <p:cNvSpPr/>
          <p:nvPr/>
        </p:nvSpPr>
        <p:spPr>
          <a:xfrm rot="21000046">
            <a:off x="8962449" y="563946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Manage centrally,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Enforce locally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108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BF8A-DE53-F6AE-619D-21199F7C0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6100-D4ED-1FB2-072D-44799651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 dirty="0">
                <a:latin typeface="Fira Sans SemiBold"/>
              </a:rPr>
              <a:t>Hoe </a:t>
            </a:r>
            <a:r>
              <a:rPr lang="en-US" dirty="0" err="1">
                <a:latin typeface="Fira Sans SemiBold"/>
              </a:rPr>
              <a:t>snel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moet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beslist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kunnen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worden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931E6-7CCD-C1B5-A051-D0C685DB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dirty="0">
                <a:solidFill>
                  <a:srgbClr val="000000"/>
                </a:solidFill>
              </a:rPr>
              <a:t>Vandaar dat de meeste EAM oplossingen een PDP naast de applicatie leveren (bijv. als sidecar) en de </a:t>
            </a:r>
            <a:r>
              <a:rPr lang="nl-NL" sz="2400" dirty="0" err="1">
                <a:solidFill>
                  <a:srgbClr val="000000"/>
                </a:solidFill>
              </a:rPr>
              <a:t>policies</a:t>
            </a:r>
            <a:r>
              <a:rPr lang="nl-NL" sz="2400" dirty="0">
                <a:solidFill>
                  <a:srgbClr val="000000"/>
                </a:solidFill>
              </a:rPr>
              <a:t> vanuit de PAP naar de PDP synchroniseren. </a:t>
            </a:r>
            <a:br>
              <a:rPr lang="nl-NL" sz="2400" dirty="0">
                <a:solidFill>
                  <a:srgbClr val="000000"/>
                </a:solidFill>
              </a:rPr>
            </a:br>
            <a:br>
              <a:rPr lang="nl-NL" sz="2400" dirty="0">
                <a:solidFill>
                  <a:srgbClr val="000000"/>
                </a:solidFill>
              </a:rPr>
            </a:br>
            <a:r>
              <a:rPr lang="nl-NL" sz="2400" dirty="0">
                <a:solidFill>
                  <a:srgbClr val="000000"/>
                </a:solidFill>
              </a:rPr>
              <a:t>Dit wordt ook wel ”</a:t>
            </a:r>
            <a:r>
              <a:rPr lang="nl-NL" sz="2400" dirty="0" err="1">
                <a:solidFill>
                  <a:srgbClr val="000000"/>
                </a:solidFill>
              </a:rPr>
              <a:t>Enforce</a:t>
            </a:r>
            <a:r>
              <a:rPr lang="nl-NL" sz="2400" dirty="0">
                <a:solidFill>
                  <a:srgbClr val="000000"/>
                </a:solidFill>
              </a:rPr>
              <a:t> </a:t>
            </a:r>
            <a:r>
              <a:rPr lang="nl-NL" sz="2400" dirty="0" err="1">
                <a:solidFill>
                  <a:srgbClr val="000000"/>
                </a:solidFill>
              </a:rPr>
              <a:t>locally</a:t>
            </a:r>
            <a:r>
              <a:rPr lang="nl-NL" sz="2400" dirty="0">
                <a:solidFill>
                  <a:srgbClr val="000000"/>
                </a:solidFill>
              </a:rPr>
              <a:t>, manage </a:t>
            </a:r>
            <a:r>
              <a:rPr lang="nl-NL" sz="2400" dirty="0" err="1">
                <a:solidFill>
                  <a:srgbClr val="000000"/>
                </a:solidFill>
              </a:rPr>
              <a:t>centrally</a:t>
            </a:r>
            <a:r>
              <a:rPr lang="nl-NL" sz="2400" dirty="0">
                <a:solidFill>
                  <a:srgbClr val="000000"/>
                </a:solidFill>
              </a:rPr>
              <a:t>” genoemd.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C728-1741-A65F-9905-112AC730DBA8}"/>
              </a:ext>
            </a:extLst>
          </p:cNvPr>
          <p:cNvSpPr txBox="1"/>
          <p:nvPr/>
        </p:nvSpPr>
        <p:spPr>
          <a:xfrm>
            <a:off x="6593223" y="3429988"/>
            <a:ext cx="448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Plaatje met PDP ‘afgeleide’ naast applicatie</a:t>
            </a:r>
          </a:p>
          <a:p>
            <a:r>
              <a:rPr lang="en-GB" dirty="0"/>
              <a:t>E</a:t>
            </a:r>
            <a:r>
              <a:rPr lang="en-NL" dirty="0"/>
              <a:t>n log stroom terug naar boven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333FAB-D823-8D6B-4DEF-B7F8E6CC7258}"/>
              </a:ext>
            </a:extLst>
          </p:cNvPr>
          <p:cNvSpPr/>
          <p:nvPr/>
        </p:nvSpPr>
        <p:spPr>
          <a:xfrm rot="21000046">
            <a:off x="8962449" y="563946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Manage centrally,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Enforce locally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42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D467-5BB1-F965-1E73-34A362501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1C13-D916-D731-FDA4-FDA02DDD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 dirty="0">
                <a:latin typeface="Fira Sans SemiBold"/>
              </a:rPr>
              <a:t>Hoe </a:t>
            </a:r>
            <a:r>
              <a:rPr lang="en-US" dirty="0" err="1">
                <a:latin typeface="Fira Sans SemiBold"/>
              </a:rPr>
              <a:t>snel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moet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beslist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kunnen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worden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9DA179-14EF-C6C9-617A-243993E61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dirty="0">
                <a:solidFill>
                  <a:srgbClr val="000000"/>
                </a:solidFill>
              </a:rPr>
              <a:t>Bij </a:t>
            </a:r>
            <a:r>
              <a:rPr lang="nl-NL" sz="2400" dirty="0" err="1">
                <a:solidFill>
                  <a:srgbClr val="000000"/>
                </a:solidFill>
              </a:rPr>
              <a:t>stateful</a:t>
            </a:r>
            <a:r>
              <a:rPr lang="nl-NL" sz="2400" dirty="0">
                <a:solidFill>
                  <a:srgbClr val="000000"/>
                </a:solidFill>
              </a:rPr>
              <a:t> EAM oplossingen en vooral ook bij </a:t>
            </a:r>
            <a:r>
              <a:rPr lang="nl-NL" sz="2400" dirty="0" err="1">
                <a:solidFill>
                  <a:srgbClr val="000000"/>
                </a:solidFill>
              </a:rPr>
              <a:t>ReBAC</a:t>
            </a:r>
            <a:r>
              <a:rPr lang="nl-NL" sz="2400" dirty="0">
                <a:solidFill>
                  <a:srgbClr val="000000"/>
                </a:solidFill>
              </a:rPr>
              <a:t> oplossingen geldt dit veelal ook voor de PIP.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12537-1451-6A66-078D-B10909B6C94F}"/>
              </a:ext>
            </a:extLst>
          </p:cNvPr>
          <p:cNvSpPr txBox="1"/>
          <p:nvPr/>
        </p:nvSpPr>
        <p:spPr>
          <a:xfrm>
            <a:off x="6593223" y="3429988"/>
            <a:ext cx="479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Plaatje met ook PIP ‘afgeleide’ naast applicatie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206937-3F2F-AD6D-4929-F34522254B7B}"/>
              </a:ext>
            </a:extLst>
          </p:cNvPr>
          <p:cNvSpPr/>
          <p:nvPr/>
        </p:nvSpPr>
        <p:spPr>
          <a:xfrm rot="21000046">
            <a:off x="8962449" y="563946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Manage centrally,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Fira Sans Medium"/>
                <a:cs typeface="Arial"/>
              </a:rPr>
              <a:t>Enforce locally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477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7BF1E2-6305-F611-1078-957532F0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FD24-39BB-6370-444D-F10ABA37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Functionaliteit</a:t>
            </a:r>
            <a:r>
              <a:rPr lang="en-US"/>
              <a:t> om </a:t>
            </a:r>
            <a:r>
              <a:rPr lang="en-US" err="1"/>
              <a:t>beslissingen</a:t>
            </a:r>
            <a:r>
              <a:rPr lang="en-US"/>
              <a:t> </a:t>
            </a:r>
            <a:r>
              <a:rPr lang="en-US" err="1"/>
              <a:t>af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dwingen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A8589D-CA7A-4074-EB34-1FF49C0301CC}"/>
              </a:ext>
            </a:extLst>
          </p:cNvPr>
          <p:cNvSpPr txBox="1">
            <a:spLocks/>
          </p:cNvSpPr>
          <p:nvPr/>
        </p:nvSpPr>
        <p:spPr>
          <a:xfrm>
            <a:off x="838200" y="1715984"/>
            <a:ext cx="46408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Met </a:t>
            </a:r>
            <a:r>
              <a:rPr lang="en-US" err="1"/>
              <a:t>behulp</a:t>
            </a:r>
            <a:r>
              <a:rPr lang="en-US"/>
              <a:t> van </a:t>
            </a:r>
            <a:r>
              <a:rPr lang="en-US" err="1"/>
              <a:t>een</a:t>
            </a:r>
            <a:r>
              <a:rPr lang="en-US"/>
              <a:t> Policy Orchestration Point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beleid</a:t>
            </a:r>
            <a:r>
              <a:rPr lang="en-US"/>
              <a:t> </a:t>
            </a:r>
            <a:r>
              <a:rPr lang="en-US" err="1"/>
              <a:t>ook</a:t>
            </a:r>
            <a:r>
              <a:rPr lang="en-US"/>
              <a:t> </a:t>
            </a:r>
            <a:r>
              <a:rPr lang="en-US" err="1"/>
              <a:t>d.m.v.</a:t>
            </a:r>
            <a:r>
              <a:rPr lang="en-US"/>
              <a:t> </a:t>
            </a:r>
            <a:r>
              <a:rPr lang="en-US" err="1"/>
              <a:t>orchestratie</a:t>
            </a:r>
            <a:r>
              <a:rPr lang="en-US"/>
              <a:t>/provisioning </a:t>
            </a:r>
            <a:r>
              <a:rPr lang="en-US" err="1"/>
              <a:t>aangeboden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ingebouwde</a:t>
            </a:r>
            <a:r>
              <a:rPr lang="en-US"/>
              <a:t> PDP's van </a:t>
            </a:r>
            <a:r>
              <a:rPr lang="en-US" err="1"/>
              <a:t>bestaande</a:t>
            </a:r>
            <a:r>
              <a:rPr lang="en-US"/>
              <a:t> </a:t>
            </a:r>
            <a:r>
              <a:rPr lang="en-US" err="1"/>
              <a:t>producten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err="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EE40AD6-FD1C-FE21-A601-434C8D76E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7162" y="2636550"/>
            <a:ext cx="4923675" cy="20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85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3C4F3-3D91-AB9E-1847-8E2FF0FD7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CCE0-0515-0165-9CA7-576EC17D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Wie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inzicht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 in </a:t>
            </a:r>
            <a:r>
              <a:rPr lang="en-US" dirty="0" err="1"/>
              <a:t>beslissingen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30BA-5D5D-76A2-3E19-259A2A15C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45613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nl-NL" sz="2400" b="0" i="0" u="none" strike="noStrike">
                <a:effectLst/>
              </a:rPr>
              <a:t>Ontwerp hoe toegang tot de </a:t>
            </a:r>
            <a:r>
              <a:rPr lang="nl-NL" sz="2400" u="none" strike="noStrike">
                <a:effectLst/>
              </a:rPr>
              <a:t>beslissingshistorie</a:t>
            </a:r>
            <a:br>
              <a:rPr lang="nl-NL" sz="2400"/>
            </a:br>
            <a:r>
              <a:rPr lang="nl-NL" sz="2400" b="0" i="0" u="none" strike="noStrike">
                <a:effectLst/>
              </a:rPr>
              <a:t>wordt aangeboden, inclusief wie wat mag inzien.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l-NL" sz="2400" b="0" i="0" u="none" strike="noStrike">
                <a:effectLst/>
              </a:rPr>
              <a:t>Toegankelijk voor</a:t>
            </a:r>
            <a:r>
              <a:rPr lang="en-US" sz="2400"/>
              <a:t>:</a:t>
            </a:r>
          </a:p>
          <a:p>
            <a:pPr>
              <a:lnSpc>
                <a:spcPct val="110000"/>
              </a:lnSpc>
            </a:pPr>
            <a:r>
              <a:rPr lang="en-US" sz="2400" err="1"/>
              <a:t>Beheerders</a:t>
            </a:r>
            <a:endParaRPr lang="en-US" sz="2400"/>
          </a:p>
          <a:p>
            <a:pPr>
              <a:lnSpc>
                <a:spcPct val="110000"/>
              </a:lnSpc>
            </a:pPr>
            <a:r>
              <a:rPr lang="en-US" sz="2400" err="1"/>
              <a:t>Beveiliging</a:t>
            </a:r>
            <a:r>
              <a:rPr lang="en-US" sz="2400"/>
              <a:t> (SIEM/SOC)</a:t>
            </a:r>
          </a:p>
          <a:p>
            <a:pPr>
              <a:lnSpc>
                <a:spcPct val="110000"/>
              </a:lnSpc>
            </a:pPr>
            <a:r>
              <a:rPr lang="en-US" sz="2400" err="1"/>
              <a:t>Toezichthouders</a:t>
            </a:r>
            <a:endParaRPr lang="en-US" sz="2400"/>
          </a:p>
          <a:p>
            <a:pPr>
              <a:lnSpc>
                <a:spcPct val="110000"/>
              </a:lnSpc>
            </a:pPr>
            <a:r>
              <a:rPr lang="en-US" sz="2400" err="1"/>
              <a:t>Deelnemers</a:t>
            </a:r>
            <a:r>
              <a:rPr lang="en-US" sz="2400"/>
              <a:t> in </a:t>
            </a:r>
            <a:r>
              <a:rPr lang="en-US" sz="2400" err="1"/>
              <a:t>federatief</a:t>
            </a:r>
            <a:r>
              <a:rPr lang="en-US" sz="2400"/>
              <a:t> </a:t>
            </a:r>
            <a:r>
              <a:rPr lang="en-US" sz="2400" err="1"/>
              <a:t>stelsel</a:t>
            </a:r>
            <a:endParaRPr lang="en-US" sz="24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5BAED2-EC62-B882-515B-A6DF4A56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05474"/>
            <a:ext cx="5181600" cy="39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8BBE33-D3B1-41B2-9D56-345B6A15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20371B-F024-4B43-2DC7-D2AC1804098C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220A8-E911-3FB5-2B68-FB527632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065F-DBC7-E71E-C607-8F0569A7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 dirty="0"/>
              <a:t>Om dat te addresseren heeft het FDS een vernieuwingsvoorstel GDI ingediend genaamd “Standaardmethodiek voor toegangsverlening tot API’s” 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26F362-04D6-7065-E742-8928BB40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11E4E01-86AE-48B2-17B3-B7CFCA2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69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44BC79-7C68-3C6F-2383-BA43335C3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3AA0411-6AFB-B446-62A8-16B62996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Fira Sans SemiBold"/>
              </a:rPr>
              <a:t>Admin</a:t>
            </a:r>
            <a:r>
              <a:rPr lang="nl-NL" dirty="0">
                <a:latin typeface="Fira Sans SemiBold"/>
              </a:rPr>
              <a:t>-time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6BE8AB1-25A5-C720-FBB9-4324F6D46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Hoe beheer je toegangsverlening binnen een EAM architectuur</a:t>
            </a:r>
          </a:p>
        </p:txBody>
      </p:sp>
    </p:spTree>
    <p:extLst>
      <p:ext uri="{BB962C8B-B14F-4D97-AF65-F5344CB8AC3E}">
        <p14:creationId xmlns:p14="http://schemas.microsoft.com/office/powerpoint/2010/main" val="1991031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2D8133-FA94-84B7-2238-70F29829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DD2B-D540-D034-872A-1AC45A94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Beheer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03FBA3-04C3-47AF-A2AA-827FC6FF610B}"/>
              </a:ext>
            </a:extLst>
          </p:cNvPr>
          <p:cNvSpPr txBox="1">
            <a:spLocks/>
          </p:cNvSpPr>
          <p:nvPr/>
        </p:nvSpPr>
        <p:spPr>
          <a:xfrm>
            <a:off x="838200" y="1710938"/>
            <a:ext cx="10568439" cy="43563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err="1">
                <a:latin typeface="Fira Sans"/>
                <a:ea typeface="+mn-lt"/>
                <a:cs typeface="+mn-lt"/>
              </a:rPr>
              <a:t>Beleg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verantwoordelijkheid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voor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beheer</a:t>
            </a:r>
            <a:r>
              <a:rPr lang="en-US" sz="2400">
                <a:latin typeface="Fira Sans"/>
                <a:ea typeface="+mn-lt"/>
                <a:cs typeface="+mn-lt"/>
              </a:rPr>
              <a:t> op de </a:t>
            </a:r>
            <a:r>
              <a:rPr lang="en-US" sz="2400" err="1">
                <a:latin typeface="Fira Sans"/>
                <a:ea typeface="+mn-lt"/>
                <a:cs typeface="+mn-lt"/>
              </a:rPr>
              <a:t>juiste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plaats</a:t>
            </a:r>
            <a:r>
              <a:rPr lang="en-US" sz="2400">
                <a:latin typeface="Fira Sans"/>
                <a:ea typeface="+mn-lt"/>
                <a:cs typeface="+mn-lt"/>
              </a:rPr>
              <a:t>(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).</a:t>
            </a:r>
            <a:endParaRPr lang="en-US" sz="2400">
              <a:latin typeface="Fira Sans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err="1">
                <a:latin typeface="Fira Sans"/>
                <a:ea typeface="+mn-lt"/>
                <a:cs typeface="+mn-lt"/>
              </a:rPr>
              <a:t>Vertaal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verandering</a:t>
            </a:r>
            <a:r>
              <a:rPr lang="en-US" sz="2400">
                <a:latin typeface="Fira Sans"/>
                <a:ea typeface="+mn-lt"/>
                <a:cs typeface="+mn-lt"/>
              </a:rPr>
              <a:t> in </a:t>
            </a:r>
            <a:r>
              <a:rPr lang="en-US" sz="2400" err="1">
                <a:latin typeface="Fira Sans"/>
                <a:ea typeface="+mn-lt"/>
                <a:cs typeface="+mn-lt"/>
              </a:rPr>
              <a:t>organisatorisch</a:t>
            </a:r>
            <a:r>
              <a:rPr lang="en-US" sz="2400">
                <a:latin typeface="Fira Sans"/>
                <a:ea typeface="+mn-lt"/>
                <a:cs typeface="+mn-lt"/>
              </a:rPr>
              <a:t>-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stelselbeleid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technisch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toegangsbeleid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endParaRPr lang="en-US" sz="2400">
              <a:latin typeface="Fira Sans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err="1">
                <a:latin typeface="Fira Sans"/>
              </a:rPr>
              <a:t>Verifieer</a:t>
            </a:r>
            <a:r>
              <a:rPr lang="en-US" sz="2400">
                <a:latin typeface="Fira Sans"/>
              </a:rPr>
              <a:t> het </a:t>
            </a:r>
            <a:r>
              <a:rPr lang="en-US" sz="2400" err="1">
                <a:latin typeface="Fira Sans"/>
              </a:rPr>
              <a:t>ontwikkelde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toegangsbeleid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rol</a:t>
            </a:r>
            <a:r>
              <a:rPr lang="en-US" sz="2400">
                <a:latin typeface="Fira Sans"/>
              </a:rPr>
              <a:t> het </a:t>
            </a:r>
            <a:r>
              <a:rPr lang="en-US" sz="2400" err="1">
                <a:latin typeface="Fira Sans"/>
              </a:rPr>
              <a:t>gecontroleerd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uit</a:t>
            </a:r>
            <a:endParaRPr lang="en-US" sz="2400">
              <a:latin typeface="Fira Sans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err="1">
                <a:latin typeface="Fira Sans"/>
              </a:rPr>
              <a:t>Analyseer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beslissingen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beleid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voor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detectie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verbetering</a:t>
            </a:r>
            <a:endParaRPr lang="en-US" sz="2400">
              <a:latin typeface="Fira Sans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666879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B7B6F6-9DA6-6EA9-D733-A724989BD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12B9-EC17-1222-BBB3-32238E2A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nl-NL" kern="1200" baseline="0">
                <a:latin typeface="Fira Sans SemiBold" panose="020B0503050000020004" pitchFamily="34" charset="0"/>
                <a:ea typeface="+mj-ea"/>
                <a:cs typeface="+mj-cs"/>
              </a:rPr>
              <a:t>Beleg verantwoordelijkheid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F151A6F-62D4-2AB8-DCA2-CDD70A77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317" y="1825625"/>
            <a:ext cx="4475366" cy="43513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9F6902-31AC-CDE5-BB88-DE5E80C2247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nl-NL" sz="2200">
                <a:latin typeface="Fira Sans" panose="020B0503050000020004" pitchFamily="34" charset="0"/>
              </a:rPr>
              <a:t>Beleg de verantwoordelijkheid </a:t>
            </a:r>
            <a:br>
              <a:rPr lang="nl-NL" sz="2200">
                <a:latin typeface="Fira Sans" panose="020B0503050000020004" pitchFamily="34" charset="0"/>
              </a:rPr>
            </a:br>
            <a:r>
              <a:rPr lang="nl-NL" sz="2200">
                <a:latin typeface="Fira Sans" panose="020B0503050000020004" pitchFamily="34" charset="0"/>
              </a:rPr>
              <a:t>voor beheer bij de juiste teams.</a:t>
            </a:r>
            <a:br>
              <a:rPr lang="nl-NL" sz="2200">
                <a:latin typeface="Fira Sans" panose="020B0503050000020004" pitchFamily="34" charset="0"/>
              </a:rPr>
            </a:br>
            <a:br>
              <a:rPr lang="nl-NL" sz="2200">
                <a:latin typeface="Fira Sans" panose="020B0503050000020004" pitchFamily="34" charset="0"/>
              </a:rPr>
            </a:br>
            <a:r>
              <a:rPr lang="nl-NL" sz="2200">
                <a:latin typeface="Fira Sans" panose="020B0503050000020004" pitchFamily="34" charset="0"/>
              </a:rPr>
              <a:t>Beantwoord vragen als: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Wie ontwikkelt? 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Wie past aan?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Wie kan uitrollen?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Wie kan inzien?</a:t>
            </a:r>
          </a:p>
        </p:txBody>
      </p:sp>
    </p:spTree>
    <p:extLst>
      <p:ext uri="{BB962C8B-B14F-4D97-AF65-F5344CB8AC3E}">
        <p14:creationId xmlns:p14="http://schemas.microsoft.com/office/powerpoint/2010/main" val="281447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1AD890-0B03-5CE1-4701-53E8F0C8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84D7-77EB-9CDC-49C5-7C7CB8CA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nl-NL" kern="1200" baseline="0">
                <a:latin typeface="Fira Sans SemiBold" panose="020B0503050000020004" pitchFamily="34" charset="0"/>
                <a:ea typeface="+mj-ea"/>
                <a:cs typeface="+mj-cs"/>
              </a:rPr>
              <a:t>Vertaling naar technisch toegangsbeleid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0F50B9C-A3B7-D9BE-52DC-8F6C84A1A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521" y="1825625"/>
            <a:ext cx="4972957" cy="43513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46EE97-A5C1-2961-2537-13200F03554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 dirty="0">
                <a:latin typeface="Fira Sans" panose="020B0503050000020004" pitchFamily="34" charset="0"/>
              </a:rPr>
              <a:t>Definieer het </a:t>
            </a:r>
            <a:r>
              <a:rPr lang="nl-NL" sz="2200" dirty="0" err="1">
                <a:latin typeface="Fira Sans" panose="020B0503050000020004" pitchFamily="34" charset="0"/>
              </a:rPr>
              <a:t>toegangs-beleid</a:t>
            </a:r>
            <a:r>
              <a:rPr lang="nl-NL" sz="2200" dirty="0">
                <a:latin typeface="Fira Sans" panose="020B0503050000020004" pitchFamily="34" charset="0"/>
              </a:rPr>
              <a:t> van de organisatie op logisch niveau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 dirty="0">
                <a:latin typeface="Fira Sans" panose="020B0503050000020004" pitchFamily="34" charset="0"/>
              </a:rPr>
              <a:t>Vertaal het logisch beleid van de organisatie </a:t>
            </a:r>
            <a:r>
              <a:rPr lang="nl-NL" sz="2200" dirty="0">
                <a:highlight>
                  <a:srgbClr val="FFFF00"/>
                </a:highlight>
                <a:latin typeface="Fira Sans" panose="020B0503050000020004" pitchFamily="34" charset="0"/>
              </a:rPr>
              <a:t>en stelsels waar het deel van uitmaakt </a:t>
            </a:r>
            <a:r>
              <a:rPr lang="nl-NL" sz="2200" dirty="0">
                <a:latin typeface="Fira Sans" panose="020B0503050000020004" pitchFamily="34" charset="0"/>
              </a:rPr>
              <a:t>naar technisch toegangsbeleid 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 dirty="0">
                <a:latin typeface="Fira Sans" panose="020B0503050000020004" pitchFamily="34" charset="0"/>
              </a:rPr>
              <a:t>Pas technisch toegangsbeleid aan wanneer het logisch toegangsbeleid wordt aangepast </a:t>
            </a:r>
          </a:p>
        </p:txBody>
      </p:sp>
    </p:spTree>
    <p:extLst>
      <p:ext uri="{BB962C8B-B14F-4D97-AF65-F5344CB8AC3E}">
        <p14:creationId xmlns:p14="http://schemas.microsoft.com/office/powerpoint/2010/main" val="876854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689633-7F5B-6294-1E3F-7AA20766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CCE0-1B32-56B8-6FB2-46416F13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Rol </a:t>
            </a:r>
            <a:r>
              <a:rPr lang="en-US" sz="4000" err="1">
                <a:latin typeface="Fira Sans SemiBold"/>
              </a:rPr>
              <a:t>toegangsbeleid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gecontroleerd</a:t>
            </a:r>
            <a:r>
              <a:rPr lang="en-US" sz="4000">
                <a:latin typeface="Fira Sans SemiBold"/>
              </a:rPr>
              <a:t> uit</a:t>
            </a:r>
            <a:endParaRPr lang="en-US" err="1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DDD0F1-C2FA-7FD6-3490-06A997545AE7}"/>
              </a:ext>
            </a:extLst>
          </p:cNvPr>
          <p:cNvSpPr txBox="1">
            <a:spLocks/>
          </p:cNvSpPr>
          <p:nvPr/>
        </p:nvSpPr>
        <p:spPr>
          <a:xfrm>
            <a:off x="838200" y="1684631"/>
            <a:ext cx="5253960" cy="46909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Gebruik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SoD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en</a:t>
            </a:r>
            <a:r>
              <a:rPr lang="en-US" sz="2400" dirty="0">
                <a:latin typeface="Fira Sans"/>
              </a:rPr>
              <a:t> 4-ogen </a:t>
            </a:r>
            <a:r>
              <a:rPr lang="en-US" sz="2400" dirty="0" err="1">
                <a:latin typeface="Fira Sans"/>
              </a:rPr>
              <a:t>principe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voor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gecontroleerde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uitrol</a:t>
            </a:r>
            <a:endParaRPr lang="en-US" sz="2400" dirty="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Ontwikkel</a:t>
            </a:r>
            <a:r>
              <a:rPr lang="en-US" sz="2400" dirty="0">
                <a:latin typeface="Fira Sans"/>
              </a:rPr>
              <a:t> 'policy tests' om </a:t>
            </a:r>
            <a:r>
              <a:rPr lang="en-US" sz="2400" dirty="0" err="1">
                <a:latin typeface="Fira Sans"/>
              </a:rPr>
              <a:t>beleid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te</a:t>
            </a:r>
            <a:r>
              <a:rPr lang="en-US" sz="2400" dirty="0">
                <a:latin typeface="Fira Sans"/>
              </a:rPr>
              <a:t> </a:t>
            </a:r>
            <a:r>
              <a:rPr lang="en-US" sz="2400" dirty="0" err="1">
                <a:latin typeface="Fira Sans"/>
              </a:rPr>
              <a:t>demonstreren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regressie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te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voorkomen</a:t>
            </a:r>
            <a:r>
              <a:rPr lang="en-US" sz="2400" dirty="0">
                <a:latin typeface="Fira Sans"/>
              </a:rPr>
              <a:t> </a:t>
            </a:r>
            <a:endParaRPr lang="en-US" sz="2400" dirty="0"/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Analyseer</a:t>
            </a:r>
            <a:r>
              <a:rPr lang="en-US" sz="2400" dirty="0">
                <a:latin typeface="Fira Sans"/>
              </a:rPr>
              <a:t> impact van </a:t>
            </a:r>
            <a:r>
              <a:rPr lang="en-US" sz="2400" dirty="0" err="1">
                <a:latin typeface="Fira Sans"/>
              </a:rPr>
              <a:t>wijzigen</a:t>
            </a:r>
            <a:r>
              <a:rPr lang="en-US" sz="2400" dirty="0">
                <a:latin typeface="Fira Sans"/>
              </a:rPr>
              <a:t> op </a:t>
            </a:r>
            <a:r>
              <a:rPr lang="en-US" sz="2400" dirty="0" err="1">
                <a:latin typeface="Fira Sans"/>
              </a:rPr>
              <a:t>historische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beslissingen</a:t>
            </a:r>
            <a:endParaRPr lang="en-US" sz="2400" dirty="0">
              <a:latin typeface="Fira Sans"/>
            </a:endParaRPr>
          </a:p>
          <a:p>
            <a:pPr marL="0" indent="0">
              <a:buNone/>
            </a:pPr>
            <a:endParaRPr lang="en-US" dirty="0">
              <a:latin typeface="Fira San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707A4FC-A902-2872-3997-BBA7E2821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796" y="1964987"/>
            <a:ext cx="5423014" cy="26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89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E36806-3F2D-215E-2668-4A1F39BA6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B8C3-C736-CA10-C73A-BE5B21A5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err="1">
                <a:latin typeface="Fira Sans SemiBold"/>
              </a:rPr>
              <a:t>Analyseer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beslissingen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beleid</a:t>
            </a:r>
            <a:endParaRPr lang="en-US" err="1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49633A-1F21-C1D2-AAF1-0F67FA2C0892}"/>
              </a:ext>
            </a:extLst>
          </p:cNvPr>
          <p:cNvSpPr txBox="1">
            <a:spLocks/>
          </p:cNvSpPr>
          <p:nvPr/>
        </p:nvSpPr>
        <p:spPr>
          <a:xfrm>
            <a:off x="838200" y="1693192"/>
            <a:ext cx="9911577" cy="437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Implementeer</a:t>
            </a:r>
            <a:r>
              <a:rPr lang="en-US" sz="2400" dirty="0">
                <a:latin typeface="Fira Sans"/>
              </a:rPr>
              <a:t> entitlement management om least-privilege principes </a:t>
            </a:r>
            <a:r>
              <a:rPr lang="en-US" sz="2400" dirty="0" err="1">
                <a:latin typeface="Fira Sans"/>
              </a:rPr>
              <a:t>te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verifieren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borgen</a:t>
            </a:r>
            <a:endParaRPr lang="en-US" sz="2400" dirty="0">
              <a:latin typeface="Fira Sans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Integreer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toegangsbeslissingen</a:t>
            </a:r>
            <a:r>
              <a:rPr lang="en-US" sz="2400" dirty="0">
                <a:latin typeface="Fira Sans"/>
              </a:rPr>
              <a:t> in SOC/SIEM </a:t>
            </a:r>
            <a:r>
              <a:rPr lang="en-US" sz="2400" dirty="0" err="1">
                <a:latin typeface="Fira Sans"/>
              </a:rPr>
              <a:t>voor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holistische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analyse</a:t>
            </a:r>
            <a:r>
              <a:rPr lang="en-US" sz="2400" dirty="0">
                <a:latin typeface="Fira Sans"/>
              </a:rPr>
              <a:t> van </a:t>
            </a:r>
            <a:r>
              <a:rPr lang="en-US" sz="2400" dirty="0" err="1">
                <a:latin typeface="Fira Sans"/>
              </a:rPr>
              <a:t>afwijkingen</a:t>
            </a:r>
            <a:r>
              <a:rPr lang="en-US" sz="2400" dirty="0">
                <a:latin typeface="Fira Sans"/>
              </a:rPr>
              <a:t> </a:t>
            </a:r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Gebruik</a:t>
            </a:r>
            <a:r>
              <a:rPr lang="en-US" sz="2400" dirty="0">
                <a:latin typeface="Fira Sans"/>
              </a:rPr>
              <a:t> Policy Intelligence Services om </a:t>
            </a:r>
            <a:r>
              <a:rPr lang="en-US" sz="2400" dirty="0" err="1">
                <a:latin typeface="Fira Sans"/>
              </a:rPr>
              <a:t>afwijkingen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verbeteringen</a:t>
            </a:r>
            <a:r>
              <a:rPr lang="en-US" sz="2400" dirty="0">
                <a:latin typeface="Fira Sans"/>
              </a:rPr>
              <a:t> in </a:t>
            </a:r>
            <a:r>
              <a:rPr lang="en-US" sz="2400" dirty="0" err="1">
                <a:latin typeface="Fira Sans"/>
              </a:rPr>
              <a:t>toegangsbeleid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te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identificeren</a:t>
            </a:r>
            <a:endParaRPr lang="en-US" sz="2400" dirty="0"/>
          </a:p>
          <a:p>
            <a:pPr marL="457200" indent="-457200">
              <a:lnSpc>
                <a:spcPct val="120000"/>
              </a:lnSpc>
            </a:pPr>
            <a:r>
              <a:rPr lang="en-US" sz="2400" dirty="0" err="1">
                <a:latin typeface="Fira Sans"/>
              </a:rPr>
              <a:t>Combineer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beslissingen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beleid</a:t>
            </a:r>
            <a:r>
              <a:rPr lang="en-US" sz="2400" dirty="0">
                <a:latin typeface="Fira Sans"/>
              </a:rPr>
              <a:t> om </a:t>
            </a:r>
            <a:r>
              <a:rPr lang="en-US" sz="2400" dirty="0" err="1">
                <a:latin typeface="Fira Sans"/>
              </a:rPr>
              <a:t>onnodig</a:t>
            </a:r>
            <a:r>
              <a:rPr lang="en-US" sz="2400" dirty="0">
                <a:latin typeface="Fira Sans"/>
              </a:rPr>
              <a:t> brede </a:t>
            </a:r>
            <a:r>
              <a:rPr lang="en-US" sz="2400" dirty="0" err="1">
                <a:latin typeface="Fira Sans"/>
              </a:rPr>
              <a:t>toegang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te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detecteren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en</a:t>
            </a:r>
            <a:r>
              <a:rPr lang="en-US" sz="2400" dirty="0">
                <a:latin typeface="Fira Sans"/>
              </a:rPr>
              <a:t> in </a:t>
            </a:r>
            <a:r>
              <a:rPr lang="en-US" sz="2400" dirty="0" err="1">
                <a:latin typeface="Fira Sans"/>
              </a:rPr>
              <a:t>te</a:t>
            </a:r>
            <a:r>
              <a:rPr lang="en-US" sz="2400" dirty="0">
                <a:latin typeface="Fira Sans"/>
              </a:rPr>
              <a:t> </a:t>
            </a:r>
            <a:r>
              <a:rPr lang="en-US" sz="2400" dirty="0" err="1">
                <a:latin typeface="Fira Sans"/>
              </a:rPr>
              <a:t>perken</a:t>
            </a:r>
            <a:endParaRPr lang="en-US" sz="240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05382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Standaardisering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Fira Sans"/>
              </a:rPr>
              <a:t>Standaardisering van toegangsverlening binnen de Nederlandse overheid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45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6529-B819-6C5A-7CBC-CA7BF1BC1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9DA2-9130-3527-0BD0-B827D77B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Standaardisering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koppelvlakken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7F62F-32F5-0828-7E35-BB42F55E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Fira Sans"/>
              </a:rPr>
              <a:t>NL Gov </a:t>
            </a:r>
            <a:r>
              <a:rPr lang="en-US" b="1" dirty="0" err="1">
                <a:latin typeface="Fira Sans"/>
              </a:rPr>
              <a:t>profiel</a:t>
            </a:r>
            <a:r>
              <a:rPr lang="en-US" b="1" dirty="0">
                <a:latin typeface="Fira Sans"/>
              </a:rPr>
              <a:t> </a:t>
            </a:r>
            <a:r>
              <a:rPr lang="en-US" b="1" dirty="0" err="1">
                <a:latin typeface="Fira Sans"/>
              </a:rPr>
              <a:t>voor</a:t>
            </a:r>
            <a:r>
              <a:rPr lang="en-US" b="1" dirty="0">
                <a:latin typeface="Fira Sans"/>
              </a:rPr>
              <a:t> OpenID </a:t>
            </a:r>
            <a:r>
              <a:rPr lang="en-US" b="1" dirty="0" err="1">
                <a:latin typeface="Fira Sans"/>
              </a:rPr>
              <a:t>AuthZEN</a:t>
            </a:r>
            <a:r>
              <a:rPr lang="en-US" b="1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de interface </a:t>
            </a:r>
            <a:r>
              <a:rPr lang="en-US" dirty="0" err="1">
                <a:latin typeface="Fira Sans"/>
              </a:rPr>
              <a:t>tussen</a:t>
            </a:r>
            <a:r>
              <a:rPr lang="en-US" dirty="0">
                <a:latin typeface="Fira Sans"/>
              </a:rPr>
              <a:t> PEP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PDP</a:t>
            </a:r>
          </a:p>
          <a:p>
            <a:r>
              <a:rPr lang="en-US" dirty="0">
                <a:latin typeface="Fira Sans"/>
              </a:rPr>
              <a:t>Het </a:t>
            </a:r>
            <a:r>
              <a:rPr lang="en-US" b="1" dirty="0" err="1">
                <a:latin typeface="Fira Sans"/>
              </a:rPr>
              <a:t>Logboek</a:t>
            </a:r>
            <a:r>
              <a:rPr lang="en-US" b="1" dirty="0">
                <a:latin typeface="Fira Sans"/>
              </a:rPr>
              <a:t> </a:t>
            </a:r>
            <a:r>
              <a:rPr lang="en-US" b="1" dirty="0" err="1">
                <a:latin typeface="Fira Sans"/>
              </a:rPr>
              <a:t>Toegangsbeslissingen</a:t>
            </a:r>
            <a:r>
              <a:rPr lang="en-US" b="1" dirty="0">
                <a:latin typeface="Fira Sans"/>
              </a:rPr>
              <a:t> </a:t>
            </a:r>
            <a:r>
              <a:rPr lang="en-US" dirty="0">
                <a:latin typeface="Fira Sans"/>
              </a:rPr>
              <a:t>met </a:t>
            </a:r>
            <a:r>
              <a:rPr lang="en-US" dirty="0" err="1">
                <a:latin typeface="Fira Sans"/>
              </a:rPr>
              <a:t>ondersteuning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herleidbaarheid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uit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bron</a:t>
            </a:r>
            <a:endParaRPr lang="en-US" dirty="0">
              <a:latin typeface="Fira Sans"/>
            </a:endParaRPr>
          </a:p>
          <a:p>
            <a:r>
              <a:rPr lang="en-US" dirty="0">
                <a:latin typeface="Fira Sans"/>
              </a:rPr>
              <a:t>Het </a:t>
            </a:r>
            <a:r>
              <a:rPr lang="en-US" b="1" dirty="0">
                <a:latin typeface="Fira Sans"/>
              </a:rPr>
              <a:t>Register </a:t>
            </a:r>
            <a:r>
              <a:rPr lang="en-US" b="1" dirty="0" err="1">
                <a:latin typeface="Fira Sans"/>
              </a:rPr>
              <a:t>Toegangsbeleid</a:t>
            </a:r>
            <a:r>
              <a:rPr lang="en-US" b="1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inzicht</a:t>
            </a:r>
            <a:r>
              <a:rPr lang="en-US" dirty="0">
                <a:latin typeface="Fira Sans"/>
              </a:rPr>
              <a:t> in </a:t>
            </a:r>
            <a:r>
              <a:rPr lang="en-US" dirty="0" err="1">
                <a:latin typeface="Fira Sans"/>
              </a:rPr>
              <a:t>toegangsbeleid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binnen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én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tussen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organisaties</a:t>
            </a:r>
            <a:r>
              <a:rPr lang="en-US" dirty="0">
                <a:latin typeface="Fira Sans"/>
              </a:rPr>
              <a:t>.</a:t>
            </a:r>
            <a:endParaRPr lang="en-US" b="1" dirty="0">
              <a:latin typeface="Fira San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05A722-1D20-A937-30CF-F57983E9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0" name="Vrije vorm 9">
            <a:extLst>
              <a:ext uri="{FF2B5EF4-FFF2-40B4-BE49-F238E27FC236}">
                <a16:creationId xmlns:a16="http://schemas.microsoft.com/office/drawing/2014/main" id="{8B9EFF2A-F734-547A-983C-8E1F50171A61}"/>
              </a:ext>
            </a:extLst>
          </p:cNvPr>
          <p:cNvSpPr/>
          <p:nvPr/>
        </p:nvSpPr>
        <p:spPr>
          <a:xfrm rot="1664537">
            <a:off x="9197843" y="4311450"/>
            <a:ext cx="1688790" cy="1099931"/>
          </a:xfrm>
          <a:custGeom>
            <a:avLst/>
            <a:gdLst>
              <a:gd name="connsiteX0" fmla="*/ 705943 w 1688790"/>
              <a:gd name="connsiteY0" fmla="*/ 62367 h 1099931"/>
              <a:gd name="connsiteX1" fmla="*/ 662502 w 1688790"/>
              <a:gd name="connsiteY1" fmla="*/ 22679 h 1099931"/>
              <a:gd name="connsiteX2" fmla="*/ 629922 w 1688790"/>
              <a:gd name="connsiteY2" fmla="*/ 11339 h 1099931"/>
              <a:gd name="connsiteX3" fmla="*/ 559331 w 1688790"/>
              <a:gd name="connsiteY3" fmla="*/ 0 h 1099931"/>
              <a:gd name="connsiteX4" fmla="*/ 418148 w 1688790"/>
              <a:gd name="connsiteY4" fmla="*/ 11339 h 1099931"/>
              <a:gd name="connsiteX5" fmla="*/ 228095 w 1688790"/>
              <a:gd name="connsiteY5" fmla="*/ 96385 h 1099931"/>
              <a:gd name="connsiteX6" fmla="*/ 200945 w 1688790"/>
              <a:gd name="connsiteY6" fmla="*/ 113394 h 1099931"/>
              <a:gd name="connsiteX7" fmla="*/ 162934 w 1688790"/>
              <a:gd name="connsiteY7" fmla="*/ 158753 h 1099931"/>
              <a:gd name="connsiteX8" fmla="*/ 141214 w 1688790"/>
              <a:gd name="connsiteY8" fmla="*/ 181432 h 1099931"/>
              <a:gd name="connsiteX9" fmla="*/ 108633 w 1688790"/>
              <a:gd name="connsiteY9" fmla="*/ 238129 h 1099931"/>
              <a:gd name="connsiteX10" fmla="*/ 86912 w 1688790"/>
              <a:gd name="connsiteY10" fmla="*/ 266477 h 1099931"/>
              <a:gd name="connsiteX11" fmla="*/ 59762 w 1688790"/>
              <a:gd name="connsiteY11" fmla="*/ 340184 h 1099931"/>
              <a:gd name="connsiteX12" fmla="*/ 43472 w 1688790"/>
              <a:gd name="connsiteY12" fmla="*/ 379873 h 1099931"/>
              <a:gd name="connsiteX13" fmla="*/ 32612 w 1688790"/>
              <a:gd name="connsiteY13" fmla="*/ 425231 h 1099931"/>
              <a:gd name="connsiteX14" fmla="*/ 10891 w 1688790"/>
              <a:gd name="connsiteY14" fmla="*/ 504607 h 1099931"/>
              <a:gd name="connsiteX15" fmla="*/ 31 w 1688790"/>
              <a:gd name="connsiteY15" fmla="*/ 589653 h 1099931"/>
              <a:gd name="connsiteX16" fmla="*/ 5462 w 1688790"/>
              <a:gd name="connsiteY16" fmla="*/ 742736 h 1099931"/>
              <a:gd name="connsiteX17" fmla="*/ 27181 w 1688790"/>
              <a:gd name="connsiteY17" fmla="*/ 810773 h 1099931"/>
              <a:gd name="connsiteX18" fmla="*/ 86912 w 1688790"/>
              <a:gd name="connsiteY18" fmla="*/ 912829 h 1099931"/>
              <a:gd name="connsiteX19" fmla="*/ 141214 w 1688790"/>
              <a:gd name="connsiteY19" fmla="*/ 969527 h 1099931"/>
              <a:gd name="connsiteX20" fmla="*/ 173795 w 1688790"/>
              <a:gd name="connsiteY20" fmla="*/ 997875 h 1099931"/>
              <a:gd name="connsiteX21" fmla="*/ 298686 w 1688790"/>
              <a:gd name="connsiteY21" fmla="*/ 1054572 h 1099931"/>
              <a:gd name="connsiteX22" fmla="*/ 401858 w 1688790"/>
              <a:gd name="connsiteY22" fmla="*/ 1082922 h 1099931"/>
              <a:gd name="connsiteX23" fmla="*/ 510460 w 1688790"/>
              <a:gd name="connsiteY23" fmla="*/ 1094261 h 1099931"/>
              <a:gd name="connsiteX24" fmla="*/ 570191 w 1688790"/>
              <a:gd name="connsiteY24" fmla="*/ 1099931 h 1099931"/>
              <a:gd name="connsiteX25" fmla="*/ 803685 w 1688790"/>
              <a:gd name="connsiteY25" fmla="*/ 1094261 h 1099931"/>
              <a:gd name="connsiteX26" fmla="*/ 917717 w 1688790"/>
              <a:gd name="connsiteY26" fmla="*/ 1071582 h 1099931"/>
              <a:gd name="connsiteX27" fmla="*/ 1091479 w 1688790"/>
              <a:gd name="connsiteY27" fmla="*/ 1026224 h 1099931"/>
              <a:gd name="connsiteX28" fmla="*/ 1205512 w 1688790"/>
              <a:gd name="connsiteY28" fmla="*/ 975196 h 1099931"/>
              <a:gd name="connsiteX29" fmla="*/ 1362984 w 1688790"/>
              <a:gd name="connsiteY29" fmla="*/ 890150 h 1099931"/>
              <a:gd name="connsiteX30" fmla="*/ 1411855 w 1688790"/>
              <a:gd name="connsiteY30" fmla="*/ 850462 h 1099931"/>
              <a:gd name="connsiteX31" fmla="*/ 1504166 w 1688790"/>
              <a:gd name="connsiteY31" fmla="*/ 776755 h 1099931"/>
              <a:gd name="connsiteX32" fmla="*/ 1580188 w 1688790"/>
              <a:gd name="connsiteY32" fmla="*/ 697379 h 1099931"/>
              <a:gd name="connsiteX33" fmla="*/ 1672500 w 1688790"/>
              <a:gd name="connsiteY33" fmla="*/ 515946 h 1099931"/>
              <a:gd name="connsiteX34" fmla="*/ 1688790 w 1688790"/>
              <a:gd name="connsiteY34" fmla="*/ 419561 h 1099931"/>
              <a:gd name="connsiteX35" fmla="*/ 1667069 w 1688790"/>
              <a:gd name="connsiteY35" fmla="*/ 277817 h 1099931"/>
              <a:gd name="connsiteX36" fmla="*/ 1618198 w 1688790"/>
              <a:gd name="connsiteY36" fmla="*/ 192771 h 1099931"/>
              <a:gd name="connsiteX37" fmla="*/ 1580188 w 1688790"/>
              <a:gd name="connsiteY37" fmla="*/ 153082 h 1099931"/>
              <a:gd name="connsiteX38" fmla="*/ 1493306 w 1688790"/>
              <a:gd name="connsiteY38" fmla="*/ 96385 h 1099931"/>
              <a:gd name="connsiteX39" fmla="*/ 1314113 w 1688790"/>
              <a:gd name="connsiteY39" fmla="*/ 39688 h 1099931"/>
              <a:gd name="connsiteX40" fmla="*/ 1248952 w 1688790"/>
              <a:gd name="connsiteY40" fmla="*/ 34018 h 1099931"/>
              <a:gd name="connsiteX41" fmla="*/ 1118630 w 1688790"/>
              <a:gd name="connsiteY41" fmla="*/ 28348 h 1099931"/>
              <a:gd name="connsiteX42" fmla="*/ 868846 w 1688790"/>
              <a:gd name="connsiteY42" fmla="*/ 79377 h 1099931"/>
              <a:gd name="connsiteX43" fmla="*/ 689653 w 1688790"/>
              <a:gd name="connsiteY43" fmla="*/ 147413 h 1099931"/>
              <a:gd name="connsiteX44" fmla="*/ 515890 w 1688790"/>
              <a:gd name="connsiteY44" fmla="*/ 243799 h 1099931"/>
              <a:gd name="connsiteX45" fmla="*/ 374707 w 1688790"/>
              <a:gd name="connsiteY45" fmla="*/ 345854 h 1099931"/>
              <a:gd name="connsiteX46" fmla="*/ 276966 w 1688790"/>
              <a:gd name="connsiteY46" fmla="*/ 447910 h 109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88790" h="1099931" extrusionOk="0">
                <a:moveTo>
                  <a:pt x="705943" y="62367"/>
                </a:moveTo>
                <a:cubicBezTo>
                  <a:pt x="687899" y="46939"/>
                  <a:pt x="674340" y="35174"/>
                  <a:pt x="662502" y="22679"/>
                </a:cubicBezTo>
                <a:cubicBezTo>
                  <a:pt x="654200" y="16494"/>
                  <a:pt x="639605" y="14814"/>
                  <a:pt x="629922" y="11339"/>
                </a:cubicBezTo>
                <a:cubicBezTo>
                  <a:pt x="600982" y="3926"/>
                  <a:pt x="593621" y="4646"/>
                  <a:pt x="559331" y="0"/>
                </a:cubicBezTo>
                <a:cubicBezTo>
                  <a:pt x="501241" y="-2254"/>
                  <a:pt x="476470" y="6942"/>
                  <a:pt x="418148" y="11339"/>
                </a:cubicBezTo>
                <a:cubicBezTo>
                  <a:pt x="296897" y="38554"/>
                  <a:pt x="304446" y="44233"/>
                  <a:pt x="228095" y="96385"/>
                </a:cubicBezTo>
                <a:cubicBezTo>
                  <a:pt x="217684" y="102109"/>
                  <a:pt x="207275" y="107313"/>
                  <a:pt x="200945" y="113394"/>
                </a:cubicBezTo>
                <a:cubicBezTo>
                  <a:pt x="186253" y="122124"/>
                  <a:pt x="173485" y="147349"/>
                  <a:pt x="162934" y="158753"/>
                </a:cubicBezTo>
                <a:cubicBezTo>
                  <a:pt x="158060" y="167778"/>
                  <a:pt x="148335" y="173013"/>
                  <a:pt x="141214" y="181432"/>
                </a:cubicBezTo>
                <a:cubicBezTo>
                  <a:pt x="127673" y="199161"/>
                  <a:pt x="123070" y="221942"/>
                  <a:pt x="108633" y="238129"/>
                </a:cubicBezTo>
                <a:cubicBezTo>
                  <a:pt x="102610" y="249389"/>
                  <a:pt x="92976" y="258349"/>
                  <a:pt x="86912" y="266477"/>
                </a:cubicBezTo>
                <a:cubicBezTo>
                  <a:pt x="75438" y="297210"/>
                  <a:pt x="72498" y="316317"/>
                  <a:pt x="59762" y="340184"/>
                </a:cubicBezTo>
                <a:cubicBezTo>
                  <a:pt x="55201" y="353280"/>
                  <a:pt x="48122" y="364851"/>
                  <a:pt x="43472" y="379873"/>
                </a:cubicBezTo>
                <a:cubicBezTo>
                  <a:pt x="37479" y="394867"/>
                  <a:pt x="34187" y="408572"/>
                  <a:pt x="32612" y="425231"/>
                </a:cubicBezTo>
                <a:cubicBezTo>
                  <a:pt x="25677" y="451778"/>
                  <a:pt x="10891" y="504606"/>
                  <a:pt x="10891" y="504607"/>
                </a:cubicBezTo>
                <a:cubicBezTo>
                  <a:pt x="9640" y="513225"/>
                  <a:pt x="-243" y="582495"/>
                  <a:pt x="31" y="589653"/>
                </a:cubicBezTo>
                <a:cubicBezTo>
                  <a:pt x="-6639" y="652642"/>
                  <a:pt x="2312" y="694368"/>
                  <a:pt x="5462" y="742736"/>
                </a:cubicBezTo>
                <a:cubicBezTo>
                  <a:pt x="8290" y="768453"/>
                  <a:pt x="22526" y="786079"/>
                  <a:pt x="27181" y="810773"/>
                </a:cubicBezTo>
                <a:cubicBezTo>
                  <a:pt x="38736" y="852328"/>
                  <a:pt x="54464" y="887028"/>
                  <a:pt x="86912" y="912829"/>
                </a:cubicBezTo>
                <a:cubicBezTo>
                  <a:pt x="107459" y="936571"/>
                  <a:pt x="118372" y="953445"/>
                  <a:pt x="141214" y="969527"/>
                </a:cubicBezTo>
                <a:cubicBezTo>
                  <a:pt x="151875" y="977633"/>
                  <a:pt x="159426" y="989318"/>
                  <a:pt x="173795" y="997875"/>
                </a:cubicBezTo>
                <a:cubicBezTo>
                  <a:pt x="220363" y="1032566"/>
                  <a:pt x="251475" y="1040935"/>
                  <a:pt x="298686" y="1054572"/>
                </a:cubicBezTo>
                <a:cubicBezTo>
                  <a:pt x="334679" y="1075535"/>
                  <a:pt x="356131" y="1071919"/>
                  <a:pt x="401858" y="1082922"/>
                </a:cubicBezTo>
                <a:cubicBezTo>
                  <a:pt x="442726" y="1089448"/>
                  <a:pt x="473840" y="1082129"/>
                  <a:pt x="510460" y="1094261"/>
                </a:cubicBezTo>
                <a:cubicBezTo>
                  <a:pt x="525964" y="1092048"/>
                  <a:pt x="552945" y="1099772"/>
                  <a:pt x="570191" y="1099931"/>
                </a:cubicBezTo>
                <a:cubicBezTo>
                  <a:pt x="643697" y="1096559"/>
                  <a:pt x="711804" y="1115032"/>
                  <a:pt x="803685" y="1094261"/>
                </a:cubicBezTo>
                <a:cubicBezTo>
                  <a:pt x="839288" y="1097477"/>
                  <a:pt x="886934" y="1070371"/>
                  <a:pt x="917717" y="1071582"/>
                </a:cubicBezTo>
                <a:cubicBezTo>
                  <a:pt x="991064" y="1067146"/>
                  <a:pt x="1034853" y="1048031"/>
                  <a:pt x="1091479" y="1026224"/>
                </a:cubicBezTo>
                <a:cubicBezTo>
                  <a:pt x="1141876" y="1005684"/>
                  <a:pt x="1155846" y="997518"/>
                  <a:pt x="1205512" y="975196"/>
                </a:cubicBezTo>
                <a:cubicBezTo>
                  <a:pt x="1199564" y="973399"/>
                  <a:pt x="1338684" y="910647"/>
                  <a:pt x="1362984" y="890150"/>
                </a:cubicBezTo>
                <a:cubicBezTo>
                  <a:pt x="1384298" y="877101"/>
                  <a:pt x="1394690" y="866094"/>
                  <a:pt x="1411855" y="850462"/>
                </a:cubicBezTo>
                <a:cubicBezTo>
                  <a:pt x="1473712" y="809685"/>
                  <a:pt x="1457153" y="831368"/>
                  <a:pt x="1504166" y="776755"/>
                </a:cubicBezTo>
                <a:cubicBezTo>
                  <a:pt x="1528295" y="752077"/>
                  <a:pt x="1559471" y="726532"/>
                  <a:pt x="1580188" y="697379"/>
                </a:cubicBezTo>
                <a:cubicBezTo>
                  <a:pt x="1598305" y="639976"/>
                  <a:pt x="1656272" y="586956"/>
                  <a:pt x="1672500" y="515946"/>
                </a:cubicBezTo>
                <a:cubicBezTo>
                  <a:pt x="1682807" y="480024"/>
                  <a:pt x="1686233" y="462869"/>
                  <a:pt x="1688790" y="419561"/>
                </a:cubicBezTo>
                <a:cubicBezTo>
                  <a:pt x="1687646" y="386349"/>
                  <a:pt x="1683093" y="319092"/>
                  <a:pt x="1667069" y="277817"/>
                </a:cubicBezTo>
                <a:cubicBezTo>
                  <a:pt x="1658137" y="253736"/>
                  <a:pt x="1641601" y="217460"/>
                  <a:pt x="1618198" y="192771"/>
                </a:cubicBezTo>
                <a:cubicBezTo>
                  <a:pt x="1604530" y="178937"/>
                  <a:pt x="1594354" y="165096"/>
                  <a:pt x="1580188" y="153082"/>
                </a:cubicBezTo>
                <a:cubicBezTo>
                  <a:pt x="1554240" y="129335"/>
                  <a:pt x="1523043" y="113613"/>
                  <a:pt x="1493306" y="96385"/>
                </a:cubicBezTo>
                <a:cubicBezTo>
                  <a:pt x="1459018" y="81076"/>
                  <a:pt x="1329971" y="42032"/>
                  <a:pt x="1314113" y="39688"/>
                </a:cubicBezTo>
                <a:cubicBezTo>
                  <a:pt x="1292461" y="36053"/>
                  <a:pt x="1275177" y="36812"/>
                  <a:pt x="1248952" y="34018"/>
                </a:cubicBezTo>
                <a:cubicBezTo>
                  <a:pt x="1202007" y="24488"/>
                  <a:pt x="1173206" y="28117"/>
                  <a:pt x="1118630" y="28348"/>
                </a:cubicBezTo>
                <a:cubicBezTo>
                  <a:pt x="1045094" y="22516"/>
                  <a:pt x="933108" y="50185"/>
                  <a:pt x="868846" y="79377"/>
                </a:cubicBezTo>
                <a:cubicBezTo>
                  <a:pt x="808792" y="87780"/>
                  <a:pt x="749876" y="124936"/>
                  <a:pt x="689653" y="147413"/>
                </a:cubicBezTo>
                <a:cubicBezTo>
                  <a:pt x="608875" y="192971"/>
                  <a:pt x="574856" y="201864"/>
                  <a:pt x="515890" y="243799"/>
                </a:cubicBezTo>
                <a:cubicBezTo>
                  <a:pt x="511290" y="249894"/>
                  <a:pt x="399429" y="323567"/>
                  <a:pt x="374707" y="345854"/>
                </a:cubicBezTo>
                <a:cubicBezTo>
                  <a:pt x="340851" y="378486"/>
                  <a:pt x="276966" y="447910"/>
                  <a:pt x="276966" y="44791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BA54AADA-5485-7FF4-8E56-7789BBF0298A}"/>
              </a:ext>
            </a:extLst>
          </p:cNvPr>
          <p:cNvSpPr/>
          <p:nvPr/>
        </p:nvSpPr>
        <p:spPr>
          <a:xfrm rot="20228381">
            <a:off x="9351479" y="1995104"/>
            <a:ext cx="1553408" cy="1038363"/>
          </a:xfrm>
          <a:custGeom>
            <a:avLst/>
            <a:gdLst>
              <a:gd name="connsiteX0" fmla="*/ 649351 w 1553408"/>
              <a:gd name="connsiteY0" fmla="*/ 58876 h 1038363"/>
              <a:gd name="connsiteX1" fmla="*/ 609392 w 1553408"/>
              <a:gd name="connsiteY1" fmla="*/ 21409 h 1038363"/>
              <a:gd name="connsiteX2" fmla="*/ 579424 w 1553408"/>
              <a:gd name="connsiteY2" fmla="*/ 10704 h 1038363"/>
              <a:gd name="connsiteX3" fmla="*/ 514492 w 1553408"/>
              <a:gd name="connsiteY3" fmla="*/ 0 h 1038363"/>
              <a:gd name="connsiteX4" fmla="*/ 384627 w 1553408"/>
              <a:gd name="connsiteY4" fmla="*/ 10704 h 1038363"/>
              <a:gd name="connsiteX5" fmla="*/ 209810 w 1553408"/>
              <a:gd name="connsiteY5" fmla="*/ 90990 h 1038363"/>
              <a:gd name="connsiteX6" fmla="*/ 184836 w 1553408"/>
              <a:gd name="connsiteY6" fmla="*/ 107047 h 1038363"/>
              <a:gd name="connsiteX7" fmla="*/ 149873 w 1553408"/>
              <a:gd name="connsiteY7" fmla="*/ 149867 h 1038363"/>
              <a:gd name="connsiteX8" fmla="*/ 129893 w 1553408"/>
              <a:gd name="connsiteY8" fmla="*/ 171276 h 1038363"/>
              <a:gd name="connsiteX9" fmla="*/ 99924 w 1553408"/>
              <a:gd name="connsiteY9" fmla="*/ 224800 h 1038363"/>
              <a:gd name="connsiteX10" fmla="*/ 79945 w 1553408"/>
              <a:gd name="connsiteY10" fmla="*/ 251561 h 1038363"/>
              <a:gd name="connsiteX11" fmla="*/ 54971 w 1553408"/>
              <a:gd name="connsiteY11" fmla="*/ 321143 h 1038363"/>
              <a:gd name="connsiteX12" fmla="*/ 39987 w 1553408"/>
              <a:gd name="connsiteY12" fmla="*/ 358610 h 1038363"/>
              <a:gd name="connsiteX13" fmla="*/ 29998 w 1553408"/>
              <a:gd name="connsiteY13" fmla="*/ 401428 h 1038363"/>
              <a:gd name="connsiteX14" fmla="*/ 10018 w 1553408"/>
              <a:gd name="connsiteY14" fmla="*/ 476362 h 1038363"/>
              <a:gd name="connsiteX15" fmla="*/ 29 w 1553408"/>
              <a:gd name="connsiteY15" fmla="*/ 556648 h 1038363"/>
              <a:gd name="connsiteX16" fmla="*/ 5024 w 1553408"/>
              <a:gd name="connsiteY16" fmla="*/ 701162 h 1038363"/>
              <a:gd name="connsiteX17" fmla="*/ 25002 w 1553408"/>
              <a:gd name="connsiteY17" fmla="*/ 765391 h 1038363"/>
              <a:gd name="connsiteX18" fmla="*/ 79945 w 1553408"/>
              <a:gd name="connsiteY18" fmla="*/ 861734 h 1038363"/>
              <a:gd name="connsiteX19" fmla="*/ 129893 w 1553408"/>
              <a:gd name="connsiteY19" fmla="*/ 915258 h 1038363"/>
              <a:gd name="connsiteX20" fmla="*/ 159862 w 1553408"/>
              <a:gd name="connsiteY20" fmla="*/ 942020 h 1038363"/>
              <a:gd name="connsiteX21" fmla="*/ 274742 w 1553408"/>
              <a:gd name="connsiteY21" fmla="*/ 995543 h 1038363"/>
              <a:gd name="connsiteX22" fmla="*/ 369643 w 1553408"/>
              <a:gd name="connsiteY22" fmla="*/ 1022306 h 1038363"/>
              <a:gd name="connsiteX23" fmla="*/ 469539 w 1553408"/>
              <a:gd name="connsiteY23" fmla="*/ 1033010 h 1038363"/>
              <a:gd name="connsiteX24" fmla="*/ 524482 w 1553408"/>
              <a:gd name="connsiteY24" fmla="*/ 1038363 h 1038363"/>
              <a:gd name="connsiteX25" fmla="*/ 739257 w 1553408"/>
              <a:gd name="connsiteY25" fmla="*/ 1033010 h 1038363"/>
              <a:gd name="connsiteX26" fmla="*/ 844148 w 1553408"/>
              <a:gd name="connsiteY26" fmla="*/ 1011601 h 1038363"/>
              <a:gd name="connsiteX27" fmla="*/ 1003981 w 1553408"/>
              <a:gd name="connsiteY27" fmla="*/ 968781 h 1038363"/>
              <a:gd name="connsiteX28" fmla="*/ 1108872 w 1553408"/>
              <a:gd name="connsiteY28" fmla="*/ 920610 h 1038363"/>
              <a:gd name="connsiteX29" fmla="*/ 1253720 w 1553408"/>
              <a:gd name="connsiteY29" fmla="*/ 840324 h 1038363"/>
              <a:gd name="connsiteX30" fmla="*/ 1298673 w 1553408"/>
              <a:gd name="connsiteY30" fmla="*/ 802857 h 1038363"/>
              <a:gd name="connsiteX31" fmla="*/ 1383584 w 1553408"/>
              <a:gd name="connsiteY31" fmla="*/ 733276 h 1038363"/>
              <a:gd name="connsiteX32" fmla="*/ 1453512 w 1553408"/>
              <a:gd name="connsiteY32" fmla="*/ 658343 h 1038363"/>
              <a:gd name="connsiteX33" fmla="*/ 1538423 w 1553408"/>
              <a:gd name="connsiteY33" fmla="*/ 487066 h 1038363"/>
              <a:gd name="connsiteX34" fmla="*/ 1553408 w 1553408"/>
              <a:gd name="connsiteY34" fmla="*/ 396076 h 1038363"/>
              <a:gd name="connsiteX35" fmla="*/ 1533428 w 1553408"/>
              <a:gd name="connsiteY35" fmla="*/ 262266 h 1038363"/>
              <a:gd name="connsiteX36" fmla="*/ 1488475 w 1553408"/>
              <a:gd name="connsiteY36" fmla="*/ 181981 h 1038363"/>
              <a:gd name="connsiteX37" fmla="*/ 1453512 w 1553408"/>
              <a:gd name="connsiteY37" fmla="*/ 144514 h 1038363"/>
              <a:gd name="connsiteX38" fmla="*/ 1373595 w 1553408"/>
              <a:gd name="connsiteY38" fmla="*/ 90990 h 1038363"/>
              <a:gd name="connsiteX39" fmla="*/ 1208767 w 1553408"/>
              <a:gd name="connsiteY39" fmla="*/ 37466 h 1038363"/>
              <a:gd name="connsiteX40" fmla="*/ 1148830 w 1553408"/>
              <a:gd name="connsiteY40" fmla="*/ 32114 h 1038363"/>
              <a:gd name="connsiteX41" fmla="*/ 1028955 w 1553408"/>
              <a:gd name="connsiteY41" fmla="*/ 26761 h 1038363"/>
              <a:gd name="connsiteX42" fmla="*/ 799195 w 1553408"/>
              <a:gd name="connsiteY42" fmla="*/ 74933 h 1038363"/>
              <a:gd name="connsiteX43" fmla="*/ 634367 w 1553408"/>
              <a:gd name="connsiteY43" fmla="*/ 139162 h 1038363"/>
              <a:gd name="connsiteX44" fmla="*/ 474533 w 1553408"/>
              <a:gd name="connsiteY44" fmla="*/ 230153 h 1038363"/>
              <a:gd name="connsiteX45" fmla="*/ 344669 w 1553408"/>
              <a:gd name="connsiteY45" fmla="*/ 326495 h 1038363"/>
              <a:gd name="connsiteX46" fmla="*/ 254763 w 1553408"/>
              <a:gd name="connsiteY46" fmla="*/ 422838 h 103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53408" h="1038363" extrusionOk="0">
                <a:moveTo>
                  <a:pt x="649351" y="58876"/>
                </a:moveTo>
                <a:cubicBezTo>
                  <a:pt x="633486" y="44817"/>
                  <a:pt x="620362" y="33136"/>
                  <a:pt x="609392" y="21409"/>
                </a:cubicBezTo>
                <a:cubicBezTo>
                  <a:pt x="601195" y="15446"/>
                  <a:pt x="586654" y="14038"/>
                  <a:pt x="579424" y="10704"/>
                </a:cubicBezTo>
                <a:cubicBezTo>
                  <a:pt x="552464" y="4009"/>
                  <a:pt x="545784" y="5746"/>
                  <a:pt x="514492" y="0"/>
                </a:cubicBezTo>
                <a:cubicBezTo>
                  <a:pt x="467770" y="1689"/>
                  <a:pt x="428685" y="1832"/>
                  <a:pt x="384627" y="10704"/>
                </a:cubicBezTo>
                <a:cubicBezTo>
                  <a:pt x="273399" y="36428"/>
                  <a:pt x="280743" y="40344"/>
                  <a:pt x="209810" y="90990"/>
                </a:cubicBezTo>
                <a:cubicBezTo>
                  <a:pt x="199102" y="96227"/>
                  <a:pt x="190462" y="101459"/>
                  <a:pt x="184836" y="107047"/>
                </a:cubicBezTo>
                <a:cubicBezTo>
                  <a:pt x="171378" y="115943"/>
                  <a:pt x="159495" y="139133"/>
                  <a:pt x="149873" y="149867"/>
                </a:cubicBezTo>
                <a:cubicBezTo>
                  <a:pt x="144668" y="157956"/>
                  <a:pt x="135845" y="163179"/>
                  <a:pt x="129893" y="171276"/>
                </a:cubicBezTo>
                <a:cubicBezTo>
                  <a:pt x="117143" y="187970"/>
                  <a:pt x="115389" y="211281"/>
                  <a:pt x="99924" y="224800"/>
                </a:cubicBezTo>
                <a:cubicBezTo>
                  <a:pt x="94552" y="235636"/>
                  <a:pt x="85367" y="242212"/>
                  <a:pt x="79945" y="251561"/>
                </a:cubicBezTo>
                <a:cubicBezTo>
                  <a:pt x="67567" y="277651"/>
                  <a:pt x="66738" y="298594"/>
                  <a:pt x="54971" y="321143"/>
                </a:cubicBezTo>
                <a:cubicBezTo>
                  <a:pt x="53344" y="331265"/>
                  <a:pt x="44454" y="343570"/>
                  <a:pt x="39987" y="358610"/>
                </a:cubicBezTo>
                <a:cubicBezTo>
                  <a:pt x="34008" y="372836"/>
                  <a:pt x="30905" y="385367"/>
                  <a:pt x="29998" y="401428"/>
                </a:cubicBezTo>
                <a:cubicBezTo>
                  <a:pt x="23618" y="426490"/>
                  <a:pt x="10018" y="476361"/>
                  <a:pt x="10018" y="476362"/>
                </a:cubicBezTo>
                <a:cubicBezTo>
                  <a:pt x="8842" y="484868"/>
                  <a:pt x="-267" y="549912"/>
                  <a:pt x="29" y="556648"/>
                </a:cubicBezTo>
                <a:cubicBezTo>
                  <a:pt x="-2674" y="609686"/>
                  <a:pt x="6111" y="658407"/>
                  <a:pt x="5024" y="701162"/>
                </a:cubicBezTo>
                <a:cubicBezTo>
                  <a:pt x="7512" y="728057"/>
                  <a:pt x="17611" y="744004"/>
                  <a:pt x="25002" y="765391"/>
                </a:cubicBezTo>
                <a:cubicBezTo>
                  <a:pt x="35707" y="804316"/>
                  <a:pt x="50579" y="837341"/>
                  <a:pt x="79945" y="861734"/>
                </a:cubicBezTo>
                <a:cubicBezTo>
                  <a:pt x="98135" y="882625"/>
                  <a:pt x="110284" y="899283"/>
                  <a:pt x="129893" y="915258"/>
                </a:cubicBezTo>
                <a:cubicBezTo>
                  <a:pt x="139925" y="921670"/>
                  <a:pt x="146482" y="933936"/>
                  <a:pt x="159862" y="942020"/>
                </a:cubicBezTo>
                <a:cubicBezTo>
                  <a:pt x="203460" y="975270"/>
                  <a:pt x="232055" y="980345"/>
                  <a:pt x="274742" y="995543"/>
                </a:cubicBezTo>
                <a:cubicBezTo>
                  <a:pt x="308193" y="1014492"/>
                  <a:pt x="327248" y="1011602"/>
                  <a:pt x="369643" y="1022306"/>
                </a:cubicBezTo>
                <a:cubicBezTo>
                  <a:pt x="408232" y="1028742"/>
                  <a:pt x="435941" y="1023557"/>
                  <a:pt x="469539" y="1033010"/>
                </a:cubicBezTo>
                <a:cubicBezTo>
                  <a:pt x="485387" y="1032275"/>
                  <a:pt x="504716" y="1037513"/>
                  <a:pt x="524482" y="1038363"/>
                </a:cubicBezTo>
                <a:cubicBezTo>
                  <a:pt x="584844" y="1032732"/>
                  <a:pt x="660233" y="1046712"/>
                  <a:pt x="739257" y="1033010"/>
                </a:cubicBezTo>
                <a:cubicBezTo>
                  <a:pt x="771446" y="1037092"/>
                  <a:pt x="812809" y="1014278"/>
                  <a:pt x="844148" y="1011601"/>
                </a:cubicBezTo>
                <a:cubicBezTo>
                  <a:pt x="909832" y="1005561"/>
                  <a:pt x="948724" y="991412"/>
                  <a:pt x="1003981" y="968781"/>
                </a:cubicBezTo>
                <a:cubicBezTo>
                  <a:pt x="1050002" y="952352"/>
                  <a:pt x="1063215" y="941637"/>
                  <a:pt x="1108872" y="920610"/>
                </a:cubicBezTo>
                <a:cubicBezTo>
                  <a:pt x="1103656" y="918929"/>
                  <a:pt x="1231773" y="859765"/>
                  <a:pt x="1253720" y="840324"/>
                </a:cubicBezTo>
                <a:cubicBezTo>
                  <a:pt x="1274827" y="827634"/>
                  <a:pt x="1282756" y="818424"/>
                  <a:pt x="1298673" y="802857"/>
                </a:cubicBezTo>
                <a:cubicBezTo>
                  <a:pt x="1357001" y="768028"/>
                  <a:pt x="1335877" y="783917"/>
                  <a:pt x="1383584" y="733276"/>
                </a:cubicBezTo>
                <a:cubicBezTo>
                  <a:pt x="1402112" y="712319"/>
                  <a:pt x="1431997" y="682246"/>
                  <a:pt x="1453512" y="658343"/>
                </a:cubicBezTo>
                <a:cubicBezTo>
                  <a:pt x="1478354" y="603122"/>
                  <a:pt x="1528777" y="559575"/>
                  <a:pt x="1538423" y="487066"/>
                </a:cubicBezTo>
                <a:cubicBezTo>
                  <a:pt x="1547507" y="455258"/>
                  <a:pt x="1549885" y="433825"/>
                  <a:pt x="1553408" y="396076"/>
                </a:cubicBezTo>
                <a:cubicBezTo>
                  <a:pt x="1555866" y="366324"/>
                  <a:pt x="1547341" y="300378"/>
                  <a:pt x="1533428" y="262266"/>
                </a:cubicBezTo>
                <a:cubicBezTo>
                  <a:pt x="1525406" y="240122"/>
                  <a:pt x="1507269" y="204089"/>
                  <a:pt x="1488475" y="181981"/>
                </a:cubicBezTo>
                <a:cubicBezTo>
                  <a:pt x="1474472" y="169176"/>
                  <a:pt x="1465912" y="158139"/>
                  <a:pt x="1453512" y="144514"/>
                </a:cubicBezTo>
                <a:cubicBezTo>
                  <a:pt x="1428657" y="123820"/>
                  <a:pt x="1399356" y="109457"/>
                  <a:pt x="1373595" y="90990"/>
                </a:cubicBezTo>
                <a:cubicBezTo>
                  <a:pt x="1342020" y="74773"/>
                  <a:pt x="1225105" y="38129"/>
                  <a:pt x="1208767" y="37466"/>
                </a:cubicBezTo>
                <a:cubicBezTo>
                  <a:pt x="1188769" y="34264"/>
                  <a:pt x="1172506" y="34561"/>
                  <a:pt x="1148830" y="32114"/>
                </a:cubicBezTo>
                <a:cubicBezTo>
                  <a:pt x="1108121" y="28196"/>
                  <a:pt x="1079869" y="26459"/>
                  <a:pt x="1028955" y="26761"/>
                </a:cubicBezTo>
                <a:cubicBezTo>
                  <a:pt x="958185" y="32722"/>
                  <a:pt x="854739" y="41245"/>
                  <a:pt x="799195" y="74933"/>
                </a:cubicBezTo>
                <a:cubicBezTo>
                  <a:pt x="743515" y="87010"/>
                  <a:pt x="691626" y="121745"/>
                  <a:pt x="634367" y="139162"/>
                </a:cubicBezTo>
                <a:cubicBezTo>
                  <a:pt x="559590" y="184014"/>
                  <a:pt x="529248" y="190404"/>
                  <a:pt x="474533" y="230153"/>
                </a:cubicBezTo>
                <a:cubicBezTo>
                  <a:pt x="469644" y="237804"/>
                  <a:pt x="368969" y="308180"/>
                  <a:pt x="344669" y="326495"/>
                </a:cubicBezTo>
                <a:cubicBezTo>
                  <a:pt x="313526" y="357300"/>
                  <a:pt x="254763" y="422838"/>
                  <a:pt x="254763" y="422838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75C42454-EA39-F3FF-56FE-4B8CD028FC29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Vrije vorm 13">
            <a:extLst>
              <a:ext uri="{FF2B5EF4-FFF2-40B4-BE49-F238E27FC236}">
                <a16:creationId xmlns:a16="http://schemas.microsoft.com/office/drawing/2014/main" id="{339256D7-908D-4A80-252F-F6AC88673E49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5042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E944-0026-8A66-5324-5746624A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6F98-F545-0B10-8873-B0959E90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Waarom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geen</a:t>
            </a:r>
            <a:r>
              <a:rPr lang="en-US" dirty="0">
                <a:latin typeface="Fira Sans SemiBold"/>
              </a:rPr>
              <a:t> XACML?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75A7DB-4D3C-D8B7-7780-76739F56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ira Sans"/>
              </a:rPr>
              <a:t>XACML </a:t>
            </a:r>
            <a:r>
              <a:rPr lang="en-US" dirty="0" err="1">
                <a:latin typeface="Fira Sans"/>
              </a:rPr>
              <a:t>standaardiseert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zowel</a:t>
            </a:r>
            <a:r>
              <a:rPr lang="en-US" dirty="0">
                <a:latin typeface="Fira Sans"/>
              </a:rPr>
              <a:t> PDP </a:t>
            </a:r>
            <a:r>
              <a:rPr lang="en-US" dirty="0" err="1">
                <a:latin typeface="Fira Sans"/>
              </a:rPr>
              <a:t>als</a:t>
            </a:r>
            <a:r>
              <a:rPr lang="en-US" dirty="0">
                <a:latin typeface="Fira Sans"/>
              </a:rPr>
              <a:t> PAP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deels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ook</a:t>
            </a:r>
            <a:r>
              <a:rPr lang="en-US" dirty="0">
                <a:latin typeface="Fira Sans"/>
              </a:rPr>
              <a:t> PIP.</a:t>
            </a:r>
          </a:p>
          <a:p>
            <a:r>
              <a:rPr lang="en-US" dirty="0">
                <a:latin typeface="Fira Sans"/>
              </a:rPr>
              <a:t>De </a:t>
            </a:r>
            <a:r>
              <a:rPr lang="en-US" dirty="0" err="1">
                <a:latin typeface="Fira Sans"/>
              </a:rPr>
              <a:t>bundeling</a:t>
            </a:r>
            <a:r>
              <a:rPr lang="en-US" dirty="0">
                <a:latin typeface="Fira Sans"/>
              </a:rPr>
              <a:t> van policy taal </a:t>
            </a:r>
            <a:r>
              <a:rPr lang="en-US" dirty="0" err="1">
                <a:latin typeface="Fira Sans"/>
              </a:rPr>
              <a:t>vergroot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complexiteit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beperkt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toepasbaarheid</a:t>
            </a:r>
            <a:r>
              <a:rPr lang="en-US" dirty="0">
                <a:latin typeface="Fira Sans"/>
              </a:rPr>
              <a:t> van de </a:t>
            </a:r>
            <a:r>
              <a:rPr lang="en-US" dirty="0" err="1">
                <a:latin typeface="Fira Sans"/>
              </a:rPr>
              <a:t>standaard</a:t>
            </a:r>
            <a:r>
              <a:rPr lang="en-US" dirty="0">
                <a:latin typeface="Fira Sans"/>
              </a:rPr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4599AD-8CFB-7B98-83C1-F4567884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14:cNvPr>
              <p14:cNvContentPartPr/>
              <p14:nvPr/>
            </p14:nvContentPartPr>
            <p14:xfrm>
              <a:off x="7635549" y="2107543"/>
              <a:ext cx="3594960" cy="247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6909" y="2098543"/>
                <a:ext cx="3612600" cy="24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14:cNvPr>
              <p14:cNvContentPartPr/>
              <p14:nvPr/>
            </p14:nvContentPartPr>
            <p14:xfrm>
              <a:off x="9013269" y="2596423"/>
              <a:ext cx="213840" cy="343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4629" y="2587783"/>
                <a:ext cx="2314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14:cNvPr>
              <p14:cNvContentPartPr/>
              <p14:nvPr/>
            </p14:nvContentPartPr>
            <p14:xfrm>
              <a:off x="7671909" y="2083783"/>
              <a:ext cx="3528360" cy="2511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909" y="2075143"/>
                <a:ext cx="354600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047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3614-EF6F-1859-C6DB-29C4A962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1940-8CB8-CD2D-0F92-16C758F7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Waarom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AuthZEN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C7E680-4F21-0ABD-A462-DE44927B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Fira Sans"/>
              </a:rPr>
              <a:t>AuthZEN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standaardiseert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alleen</a:t>
            </a:r>
            <a:r>
              <a:rPr lang="en-US" dirty="0">
                <a:latin typeface="Fira Sans"/>
              </a:rPr>
              <a:t> de PDP interface met de PEP. </a:t>
            </a:r>
          </a:p>
          <a:p>
            <a:r>
              <a:rPr lang="en-US" dirty="0" err="1">
                <a:latin typeface="Fira Sans"/>
              </a:rPr>
              <a:t>Keuze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policy taal </a:t>
            </a:r>
            <a:r>
              <a:rPr lang="en-US" dirty="0" err="1">
                <a:latin typeface="Fira Sans"/>
              </a:rPr>
              <a:t>wordt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vrij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gelaten</a:t>
            </a:r>
            <a:r>
              <a:rPr lang="en-US" dirty="0">
                <a:latin typeface="Fira Sans"/>
              </a:rPr>
              <a:t>.</a:t>
            </a:r>
          </a:p>
          <a:p>
            <a:r>
              <a:rPr lang="en-US" dirty="0">
                <a:latin typeface="Fira Sans"/>
              </a:rPr>
              <a:t>Elk </a:t>
            </a:r>
            <a:r>
              <a:rPr lang="en-US" dirty="0" err="1">
                <a:latin typeface="Fira Sans"/>
              </a:rPr>
              <a:t>toegangsverzoek</a:t>
            </a:r>
            <a:r>
              <a:rPr lang="en-US" dirty="0">
                <a:latin typeface="Fira Sans"/>
              </a:rPr>
              <a:t> is </a:t>
            </a:r>
            <a:r>
              <a:rPr lang="en-US" dirty="0" err="1">
                <a:latin typeface="Fira Sans"/>
              </a:rPr>
              <a:t>samen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vatten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dus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reikwijdte</a:t>
            </a:r>
            <a:r>
              <a:rPr lang="en-US" dirty="0">
                <a:latin typeface="Fira Sans"/>
              </a:rPr>
              <a:t> is maximal</a:t>
            </a:r>
          </a:p>
          <a:p>
            <a:r>
              <a:rPr lang="en-US" dirty="0" err="1">
                <a:latin typeface="Fira Sans"/>
              </a:rPr>
              <a:t>Maakt</a:t>
            </a:r>
            <a:r>
              <a:rPr lang="en-US" dirty="0">
                <a:latin typeface="Fira Sans"/>
              </a:rPr>
              <a:t> het </a:t>
            </a:r>
            <a:r>
              <a:rPr lang="en-US" dirty="0" err="1">
                <a:latin typeface="Fira Sans"/>
              </a:rPr>
              <a:t>wisselen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leverancier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relatief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laagdrempelig</a:t>
            </a:r>
            <a:endParaRPr lang="en-US" dirty="0">
              <a:latin typeface="Fira San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3CB67F-79FA-5261-B40E-DF806CAE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3" name="Vrije vorm 13">
            <a:extLst>
              <a:ext uri="{FF2B5EF4-FFF2-40B4-BE49-F238E27FC236}">
                <a16:creationId xmlns:a16="http://schemas.microsoft.com/office/drawing/2014/main" id="{7B1D62E8-9110-621D-ACFC-BA9BA4A9BDFB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01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3693AB-7BEF-8ACF-AD45-7E32F460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208AC-8753-8CDE-E02C-35B4587C4A59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F7E29-FD3A-A83C-51DC-C430F723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8A22-65EA-937F-4E15-17F13AF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 dirty="0"/>
              <a:t>Om dat te addresseren heeft het FDS een vernieuwingsvoorstel GDI ingediend genaamd “Standaardmethodiek voor toegangsverlening tot API’s” .</a:t>
            </a:r>
          </a:p>
          <a:p>
            <a:pPr marL="0" indent="0">
              <a:buNone/>
            </a:pPr>
            <a:r>
              <a:rPr lang="en-NL" dirty="0"/>
              <a:t>Dit vernieuwingsvoorstel is opgepakt door VNG Realisatie en heeft geleid tot het team Federatieve Toegangsverlening.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1488AB-3875-DF91-EF46-566335F6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37138-4486-FA1F-237E-739EB1D2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BCE3E8A-3576-3AAF-1295-B4747855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69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Waarom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wel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AuthZEN</a:t>
            </a:r>
            <a:r>
              <a:rPr lang="en-US" dirty="0">
                <a:latin typeface="Fira Sans SemiBold"/>
              </a:rPr>
              <a:t>?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Fira Sans"/>
              </a:rPr>
              <a:t>Opgezet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als</a:t>
            </a:r>
            <a:r>
              <a:rPr lang="en-US" dirty="0">
                <a:latin typeface="Fira Sans"/>
              </a:rPr>
              <a:t> open </a:t>
            </a:r>
            <a:r>
              <a:rPr lang="en-US" dirty="0" err="1">
                <a:latin typeface="Fira Sans"/>
              </a:rPr>
              <a:t>standaard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vanuit</a:t>
            </a:r>
            <a:r>
              <a:rPr lang="en-US" dirty="0">
                <a:latin typeface="Fira Sans"/>
              </a:rPr>
              <a:t> de OpenID Foundation</a:t>
            </a:r>
            <a:br>
              <a:rPr lang="en-US" dirty="0">
                <a:latin typeface="Fira Sans"/>
              </a:rPr>
            </a:br>
            <a:endParaRPr lang="en-US" dirty="0">
              <a:latin typeface="Fira Sans"/>
            </a:endParaRPr>
          </a:p>
          <a:p>
            <a:r>
              <a:rPr lang="en-US" dirty="0" err="1">
                <a:latin typeface="Fira Sans"/>
              </a:rPr>
              <a:t>Ondersteund</a:t>
            </a:r>
            <a:r>
              <a:rPr lang="en-US" dirty="0">
                <a:latin typeface="Fira Sans"/>
              </a:rPr>
              <a:t> door de </a:t>
            </a:r>
            <a:r>
              <a:rPr lang="en-US" dirty="0" err="1">
                <a:latin typeface="Fira Sans"/>
              </a:rPr>
              <a:t>meeste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grote</a:t>
            </a:r>
            <a:r>
              <a:rPr lang="en-US" dirty="0">
                <a:latin typeface="Fira Sans"/>
              </a:rPr>
              <a:t> EAM </a:t>
            </a:r>
            <a:r>
              <a:rPr lang="en-US" dirty="0" err="1">
                <a:latin typeface="Fira Sans"/>
              </a:rPr>
              <a:t>leveranciers</a:t>
            </a:r>
            <a:endParaRPr lang="en-US" dirty="0">
              <a:latin typeface="Fira Sans"/>
            </a:endParaRPr>
          </a:p>
          <a:p>
            <a:r>
              <a:rPr lang="en-US" dirty="0" err="1">
                <a:latin typeface="Fira Sans"/>
              </a:rPr>
              <a:t>AuthZEN</a:t>
            </a:r>
            <a:r>
              <a:rPr lang="en-US" dirty="0">
                <a:latin typeface="Fira Sans"/>
              </a:rPr>
              <a:t> 1.0 Final </a:t>
            </a:r>
            <a:r>
              <a:rPr lang="en-US" dirty="0" err="1">
                <a:latin typeface="Fira Sans"/>
              </a:rPr>
              <a:t>wordt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ter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consultatie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aangeboden</a:t>
            </a:r>
            <a:r>
              <a:rPr lang="en-US" dirty="0">
                <a:latin typeface="Fira Sans"/>
              </a:rPr>
              <a:t> in Juni.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67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C3AA-AFEE-5036-7A6C-C296940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B09B-7145-DCB2-53A7-95226B4C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AuthZEN</a:t>
            </a:r>
            <a:r>
              <a:rPr lang="en-US" dirty="0">
                <a:latin typeface="Fira Sans SemiBold"/>
              </a:rPr>
              <a:t> 1.0 Endpoints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EA12EA-21C4-B789-3392-A23EC5605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ira Sans"/>
              </a:rPr>
              <a:t>Evaluation:  </a:t>
            </a:r>
            <a:r>
              <a:rPr lang="en-US" dirty="0" err="1">
                <a:latin typeface="Fira Sans"/>
              </a:rPr>
              <a:t>Evaluatie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één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toegangsverzoek</a:t>
            </a:r>
            <a:endParaRPr lang="en-US" dirty="0">
              <a:latin typeface="Fira Sans"/>
            </a:endParaRPr>
          </a:p>
          <a:p>
            <a:r>
              <a:rPr lang="en-US" dirty="0">
                <a:latin typeface="Fira Sans"/>
              </a:rPr>
              <a:t>Evaluations: </a:t>
            </a:r>
            <a:r>
              <a:rPr lang="en-US" dirty="0" err="1">
                <a:latin typeface="Fira Sans"/>
              </a:rPr>
              <a:t>Evaluatie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reeksen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toegangsverzoeken</a:t>
            </a:r>
            <a:r>
              <a:rPr lang="en-US" dirty="0">
                <a:latin typeface="Fira Sans"/>
              </a:rPr>
              <a:t> met defaults</a:t>
            </a:r>
          </a:p>
          <a:p>
            <a:r>
              <a:rPr lang="en-US" dirty="0">
                <a:latin typeface="Fira Sans"/>
              </a:rPr>
              <a:t>Search API’s:</a:t>
            </a:r>
          </a:p>
          <a:p>
            <a:pPr lvl="1"/>
            <a:r>
              <a:rPr lang="en-US" dirty="0">
                <a:latin typeface="Fira Sans"/>
              </a:rPr>
              <a:t>Subject: </a:t>
            </a:r>
            <a:r>
              <a:rPr lang="en-US" dirty="0" err="1">
                <a:latin typeface="Fira Sans"/>
              </a:rPr>
              <a:t>Toegestane</a:t>
            </a:r>
            <a:r>
              <a:rPr lang="en-US" dirty="0">
                <a:latin typeface="Fira Sans"/>
              </a:rPr>
              <a:t> subjects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gegeven</a:t>
            </a:r>
            <a:r>
              <a:rPr lang="en-US" dirty="0">
                <a:latin typeface="Fira Sans"/>
              </a:rPr>
              <a:t> action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resource</a:t>
            </a:r>
          </a:p>
          <a:p>
            <a:pPr lvl="1"/>
            <a:r>
              <a:rPr lang="en-US" dirty="0">
                <a:latin typeface="Fira Sans"/>
              </a:rPr>
              <a:t>Action: </a:t>
            </a:r>
            <a:r>
              <a:rPr lang="en-US" dirty="0" err="1">
                <a:latin typeface="Fira Sans"/>
              </a:rPr>
              <a:t>Toegestane</a:t>
            </a:r>
            <a:r>
              <a:rPr lang="en-US" dirty="0">
                <a:latin typeface="Fira Sans"/>
              </a:rPr>
              <a:t> actions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gegeven</a:t>
            </a:r>
            <a:r>
              <a:rPr lang="en-US" dirty="0">
                <a:latin typeface="Fira Sans"/>
              </a:rPr>
              <a:t> subject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resource</a:t>
            </a:r>
          </a:p>
          <a:p>
            <a:pPr lvl="1"/>
            <a:r>
              <a:rPr lang="en-US" dirty="0">
                <a:latin typeface="Fira Sans"/>
              </a:rPr>
              <a:t>Resource: </a:t>
            </a:r>
            <a:r>
              <a:rPr lang="en-US" dirty="0" err="1">
                <a:latin typeface="Fira Sans"/>
              </a:rPr>
              <a:t>Toegestane</a:t>
            </a:r>
            <a:r>
              <a:rPr lang="en-US" dirty="0">
                <a:latin typeface="Fira Sans"/>
              </a:rPr>
              <a:t> resources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gegeven</a:t>
            </a:r>
            <a:r>
              <a:rPr lang="en-US" dirty="0">
                <a:latin typeface="Fira Sans"/>
              </a:rPr>
              <a:t> subject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action.</a:t>
            </a:r>
          </a:p>
          <a:p>
            <a:r>
              <a:rPr lang="en-US" dirty="0">
                <a:latin typeface="Fira Sans"/>
              </a:rPr>
              <a:t>PDP Metadata: Capabilities van de PDP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gebruik</a:t>
            </a:r>
            <a:r>
              <a:rPr lang="en-US" dirty="0">
                <a:latin typeface="Fira Sans"/>
              </a:rPr>
              <a:t> in Well-Known URIs.</a:t>
            </a:r>
          </a:p>
        </p:txBody>
      </p:sp>
    </p:spTree>
    <p:extLst>
      <p:ext uri="{BB962C8B-B14F-4D97-AF65-F5344CB8AC3E}">
        <p14:creationId xmlns:p14="http://schemas.microsoft.com/office/powerpoint/2010/main" val="1228796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9CB9-A171-9644-148C-8BB9D91E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0B8A-C577-4B86-61A3-7DB54C1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AuthZEN</a:t>
            </a:r>
            <a:r>
              <a:rPr lang="en-US" dirty="0">
                <a:latin typeface="Fira Sans SemiBold"/>
              </a:rPr>
              <a:t> 1.1 Endpoints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65278B-F2B2-990B-4019-FCAC4BCF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16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ira Sans"/>
              </a:rPr>
              <a:t>Partial Evaluation: </a:t>
            </a:r>
            <a:r>
              <a:rPr lang="en-US" dirty="0" err="1">
                <a:latin typeface="Fira Sans"/>
              </a:rPr>
              <a:t>Gestructureerd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formaat</a:t>
            </a:r>
            <a:r>
              <a:rPr lang="en-US" dirty="0">
                <a:latin typeface="Fira Sans"/>
              </a:rPr>
              <a:t> met residual policy, </a:t>
            </a:r>
            <a:r>
              <a:rPr lang="en-US" dirty="0" err="1">
                <a:latin typeface="Fira Sans"/>
              </a:rPr>
              <a:t>zoals</a:t>
            </a:r>
            <a:r>
              <a:rPr lang="en-US" dirty="0">
                <a:latin typeface="Fira Sans"/>
              </a:rPr>
              <a:t> filtering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maskering</a:t>
            </a:r>
            <a:r>
              <a:rPr lang="en-US" dirty="0">
                <a:latin typeface="Fira Sans"/>
              </a:rPr>
              <a:t>,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gedeeltelijk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gespecificeerde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verzoeken</a:t>
            </a:r>
            <a:r>
              <a:rPr lang="en-US" dirty="0">
                <a:latin typeface="Fira Sans"/>
              </a:rPr>
              <a:t>.</a:t>
            </a:r>
          </a:p>
          <a:p>
            <a:endParaRPr lang="en-US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06984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1E973-CF41-7B6B-D274-B39C18B8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24" descr="Afbeelding met schermopname, tekst, lijn&#10;&#10;Door AI gegenereerde inhoud is mogelijk onjuist.">
            <a:extLst>
              <a:ext uri="{FF2B5EF4-FFF2-40B4-BE49-F238E27FC236}">
                <a16:creationId xmlns:a16="http://schemas.microsoft.com/office/drawing/2014/main" id="{1B9BA0E8-C142-8D65-6C72-3FD5F505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71" y="3365372"/>
            <a:ext cx="9938189" cy="3419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52F68-399C-2E94-3CF2-1B2C6688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>
                <a:latin typeface="Fira Sans SemiBold"/>
              </a:rPr>
              <a:t>Standaardisering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binnen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AuthZEN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145EA-8E77-18DF-6D77-B1EE98175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0599" cy="14048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>
                <a:latin typeface="Fira Sans"/>
              </a:rPr>
              <a:t>Richtlijnen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vereisten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modellering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toegangsverzoeken</a:t>
            </a:r>
            <a:r>
              <a:rPr lang="en-US" dirty="0">
                <a:latin typeface="Fira Sans"/>
              </a:rPr>
              <a:t> </a:t>
            </a:r>
            <a:endParaRPr lang="en-US" dirty="0"/>
          </a:p>
          <a:p>
            <a:r>
              <a:rPr lang="en-US" dirty="0" err="1">
                <a:latin typeface="Fira Sans"/>
              </a:rPr>
              <a:t>Werkwijze</a:t>
            </a:r>
            <a:r>
              <a:rPr lang="en-US" dirty="0">
                <a:latin typeface="Fira Sans"/>
              </a:rPr>
              <a:t> op basis van </a:t>
            </a:r>
            <a:r>
              <a:rPr lang="en-US" dirty="0" err="1">
                <a:latin typeface="Fira Sans"/>
              </a:rPr>
              <a:t>profielen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ontwikkeling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overheidsbrede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informatiemodellen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subjecten</a:t>
            </a:r>
            <a:r>
              <a:rPr lang="en-US" dirty="0">
                <a:latin typeface="Fira Sans"/>
              </a:rPr>
              <a:t>,  claims, etc.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23F5AA-BC13-EF02-1299-26840E780BE2}"/>
              </a:ext>
            </a:extLst>
          </p:cNvPr>
          <p:cNvSpPr/>
          <p:nvPr/>
        </p:nvSpPr>
        <p:spPr>
          <a:xfrm>
            <a:off x="838199" y="4101228"/>
            <a:ext cx="6531109" cy="1068033"/>
          </a:xfrm>
          <a:custGeom>
            <a:avLst/>
            <a:gdLst>
              <a:gd name="connsiteX0" fmla="*/ 0 w 6531109"/>
              <a:gd name="connsiteY0" fmla="*/ 534017 h 1068033"/>
              <a:gd name="connsiteX1" fmla="*/ 3265555 w 6531109"/>
              <a:gd name="connsiteY1" fmla="*/ 0 h 1068033"/>
              <a:gd name="connsiteX2" fmla="*/ 6531110 w 6531109"/>
              <a:gd name="connsiteY2" fmla="*/ 534017 h 1068033"/>
              <a:gd name="connsiteX3" fmla="*/ 3265555 w 6531109"/>
              <a:gd name="connsiteY3" fmla="*/ 1068034 h 1068033"/>
              <a:gd name="connsiteX4" fmla="*/ 0 w 6531109"/>
              <a:gd name="connsiteY4" fmla="*/ 534017 h 106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1109" h="1068033" extrusionOk="0">
                <a:moveTo>
                  <a:pt x="0" y="534017"/>
                </a:moveTo>
                <a:cubicBezTo>
                  <a:pt x="-173547" y="433545"/>
                  <a:pt x="1443515" y="161017"/>
                  <a:pt x="3265555" y="0"/>
                </a:cubicBezTo>
                <a:cubicBezTo>
                  <a:pt x="5100394" y="54229"/>
                  <a:pt x="6524275" y="189330"/>
                  <a:pt x="6531110" y="534017"/>
                </a:cubicBezTo>
                <a:cubicBezTo>
                  <a:pt x="6401900" y="852658"/>
                  <a:pt x="4985853" y="1097798"/>
                  <a:pt x="3265555" y="1068034"/>
                </a:cubicBezTo>
                <a:cubicBezTo>
                  <a:pt x="1465774" y="1081439"/>
                  <a:pt x="47916" y="872555"/>
                  <a:pt x="0" y="534017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59415770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B2A5C893-5E7E-9823-2FEA-440A4EDE0B84}"/>
              </a:ext>
            </a:extLst>
          </p:cNvPr>
          <p:cNvSpPr/>
          <p:nvPr/>
        </p:nvSpPr>
        <p:spPr>
          <a:xfrm>
            <a:off x="727448" y="3994820"/>
            <a:ext cx="6594426" cy="1237951"/>
          </a:xfrm>
          <a:custGeom>
            <a:avLst/>
            <a:gdLst>
              <a:gd name="connsiteX0" fmla="*/ 2160794 w 6594426"/>
              <a:gd name="connsiteY0" fmla="*/ 294750 h 1237951"/>
              <a:gd name="connsiteX1" fmla="*/ 343995 w 6594426"/>
              <a:gd name="connsiteY1" fmla="*/ 609150 h 1237951"/>
              <a:gd name="connsiteX2" fmla="*/ 112223 w 6594426"/>
              <a:gd name="connsiteY2" fmla="*/ 707400 h 1237951"/>
              <a:gd name="connsiteX3" fmla="*/ 82316 w 6594426"/>
              <a:gd name="connsiteY3" fmla="*/ 722138 h 1237951"/>
              <a:gd name="connsiteX4" fmla="*/ 22505 w 6594426"/>
              <a:gd name="connsiteY4" fmla="*/ 766350 h 1237951"/>
              <a:gd name="connsiteX5" fmla="*/ 7552 w 6594426"/>
              <a:gd name="connsiteY5" fmla="*/ 790913 h 1237951"/>
              <a:gd name="connsiteX6" fmla="*/ 75 w 6594426"/>
              <a:gd name="connsiteY6" fmla="*/ 805650 h 1237951"/>
              <a:gd name="connsiteX7" fmla="*/ 15028 w 6594426"/>
              <a:gd name="connsiteY7" fmla="*/ 840037 h 1237951"/>
              <a:gd name="connsiteX8" fmla="*/ 22505 w 6594426"/>
              <a:gd name="connsiteY8" fmla="*/ 854775 h 1237951"/>
              <a:gd name="connsiteX9" fmla="*/ 82316 w 6594426"/>
              <a:gd name="connsiteY9" fmla="*/ 889163 h 1237951"/>
              <a:gd name="connsiteX10" fmla="*/ 104747 w 6594426"/>
              <a:gd name="connsiteY10" fmla="*/ 903900 h 1237951"/>
              <a:gd name="connsiteX11" fmla="*/ 306613 w 6594426"/>
              <a:gd name="connsiteY11" fmla="*/ 962851 h 1237951"/>
              <a:gd name="connsiteX12" fmla="*/ 433715 w 6594426"/>
              <a:gd name="connsiteY12" fmla="*/ 992325 h 1237951"/>
              <a:gd name="connsiteX13" fmla="*/ 478573 w 6594426"/>
              <a:gd name="connsiteY13" fmla="*/ 997238 h 1237951"/>
              <a:gd name="connsiteX14" fmla="*/ 523433 w 6594426"/>
              <a:gd name="connsiteY14" fmla="*/ 1007063 h 1237951"/>
              <a:gd name="connsiteX15" fmla="*/ 628104 w 6594426"/>
              <a:gd name="connsiteY15" fmla="*/ 1016888 h 1237951"/>
              <a:gd name="connsiteX16" fmla="*/ 680440 w 6594426"/>
              <a:gd name="connsiteY16" fmla="*/ 1021800 h 1237951"/>
              <a:gd name="connsiteX17" fmla="*/ 904736 w 6594426"/>
              <a:gd name="connsiteY17" fmla="*/ 1046363 h 1237951"/>
              <a:gd name="connsiteX18" fmla="*/ 1024360 w 6594426"/>
              <a:gd name="connsiteY18" fmla="*/ 1056188 h 1237951"/>
              <a:gd name="connsiteX19" fmla="*/ 1091649 w 6594426"/>
              <a:gd name="connsiteY19" fmla="*/ 1061101 h 1237951"/>
              <a:gd name="connsiteX20" fmla="*/ 1293516 w 6594426"/>
              <a:gd name="connsiteY20" fmla="*/ 1080751 h 1237951"/>
              <a:gd name="connsiteX21" fmla="*/ 1443047 w 6594426"/>
              <a:gd name="connsiteY21" fmla="*/ 1090576 h 1237951"/>
              <a:gd name="connsiteX22" fmla="*/ 1592578 w 6594426"/>
              <a:gd name="connsiteY22" fmla="*/ 1110225 h 1237951"/>
              <a:gd name="connsiteX23" fmla="*/ 1667343 w 6594426"/>
              <a:gd name="connsiteY23" fmla="*/ 1115138 h 1237951"/>
              <a:gd name="connsiteX24" fmla="*/ 1824350 w 6594426"/>
              <a:gd name="connsiteY24" fmla="*/ 1129875 h 1237951"/>
              <a:gd name="connsiteX25" fmla="*/ 1899115 w 6594426"/>
              <a:gd name="connsiteY25" fmla="*/ 1139700 h 1237951"/>
              <a:gd name="connsiteX26" fmla="*/ 2056123 w 6594426"/>
              <a:gd name="connsiteY26" fmla="*/ 1149526 h 1237951"/>
              <a:gd name="connsiteX27" fmla="*/ 2370138 w 6594426"/>
              <a:gd name="connsiteY27" fmla="*/ 1174088 h 1237951"/>
              <a:gd name="connsiteX28" fmla="*/ 2609386 w 6594426"/>
              <a:gd name="connsiteY28" fmla="*/ 1188826 h 1237951"/>
              <a:gd name="connsiteX29" fmla="*/ 2691628 w 6594426"/>
              <a:gd name="connsiteY29" fmla="*/ 1193738 h 1237951"/>
              <a:gd name="connsiteX30" fmla="*/ 2848636 w 6594426"/>
              <a:gd name="connsiteY30" fmla="*/ 1198650 h 1237951"/>
              <a:gd name="connsiteX31" fmla="*/ 3087885 w 6594426"/>
              <a:gd name="connsiteY31" fmla="*/ 1213388 h 1237951"/>
              <a:gd name="connsiteX32" fmla="*/ 3162651 w 6594426"/>
              <a:gd name="connsiteY32" fmla="*/ 1218300 h 1237951"/>
              <a:gd name="connsiteX33" fmla="*/ 3244893 w 6594426"/>
              <a:gd name="connsiteY33" fmla="*/ 1223213 h 1237951"/>
              <a:gd name="connsiteX34" fmla="*/ 3319657 w 6594426"/>
              <a:gd name="connsiteY34" fmla="*/ 1228125 h 1237951"/>
              <a:gd name="connsiteX35" fmla="*/ 3626196 w 6594426"/>
              <a:gd name="connsiteY35" fmla="*/ 1237951 h 1237951"/>
              <a:gd name="connsiteX36" fmla="*/ 4000022 w 6594426"/>
              <a:gd name="connsiteY36" fmla="*/ 1233038 h 1237951"/>
              <a:gd name="connsiteX37" fmla="*/ 4157030 w 6594426"/>
              <a:gd name="connsiteY37" fmla="*/ 1223213 h 1237951"/>
              <a:gd name="connsiteX38" fmla="*/ 4306561 w 6594426"/>
              <a:gd name="connsiteY38" fmla="*/ 1213388 h 1237951"/>
              <a:gd name="connsiteX39" fmla="*/ 4381327 w 6594426"/>
              <a:gd name="connsiteY39" fmla="*/ 1208475 h 1237951"/>
              <a:gd name="connsiteX40" fmla="*/ 4456091 w 6594426"/>
              <a:gd name="connsiteY40" fmla="*/ 1198650 h 1237951"/>
              <a:gd name="connsiteX41" fmla="*/ 4680388 w 6594426"/>
              <a:gd name="connsiteY41" fmla="*/ 1183913 h 1237951"/>
              <a:gd name="connsiteX42" fmla="*/ 4889730 w 6594426"/>
              <a:gd name="connsiteY42" fmla="*/ 1169176 h 1237951"/>
              <a:gd name="connsiteX43" fmla="*/ 5031785 w 6594426"/>
              <a:gd name="connsiteY43" fmla="*/ 1154438 h 1237951"/>
              <a:gd name="connsiteX44" fmla="*/ 5233651 w 6594426"/>
              <a:gd name="connsiteY44" fmla="*/ 1134788 h 1237951"/>
              <a:gd name="connsiteX45" fmla="*/ 5300940 w 6594426"/>
              <a:gd name="connsiteY45" fmla="*/ 1124963 h 1237951"/>
              <a:gd name="connsiteX46" fmla="*/ 5368229 w 6594426"/>
              <a:gd name="connsiteY46" fmla="*/ 1120050 h 1237951"/>
              <a:gd name="connsiteX47" fmla="*/ 5734579 w 6594426"/>
              <a:gd name="connsiteY47" fmla="*/ 1066013 h 1237951"/>
              <a:gd name="connsiteX48" fmla="*/ 5891587 w 6594426"/>
              <a:gd name="connsiteY48" fmla="*/ 1036538 h 1237951"/>
              <a:gd name="connsiteX49" fmla="*/ 6033641 w 6594426"/>
              <a:gd name="connsiteY49" fmla="*/ 1007063 h 1237951"/>
              <a:gd name="connsiteX50" fmla="*/ 6078500 w 6594426"/>
              <a:gd name="connsiteY50" fmla="*/ 997238 h 1237951"/>
              <a:gd name="connsiteX51" fmla="*/ 6123359 w 6594426"/>
              <a:gd name="connsiteY51" fmla="*/ 987413 h 1237951"/>
              <a:gd name="connsiteX52" fmla="*/ 6168219 w 6594426"/>
              <a:gd name="connsiteY52" fmla="*/ 972676 h 1237951"/>
              <a:gd name="connsiteX53" fmla="*/ 6242984 w 6594426"/>
              <a:gd name="connsiteY53" fmla="*/ 953025 h 1237951"/>
              <a:gd name="connsiteX54" fmla="*/ 6272890 w 6594426"/>
              <a:gd name="connsiteY54" fmla="*/ 938288 h 1237951"/>
              <a:gd name="connsiteX55" fmla="*/ 6310272 w 6594426"/>
              <a:gd name="connsiteY55" fmla="*/ 928463 h 1237951"/>
              <a:gd name="connsiteX56" fmla="*/ 6340179 w 6594426"/>
              <a:gd name="connsiteY56" fmla="*/ 918638 h 1237951"/>
              <a:gd name="connsiteX57" fmla="*/ 6392514 w 6594426"/>
              <a:gd name="connsiteY57" fmla="*/ 894075 h 1237951"/>
              <a:gd name="connsiteX58" fmla="*/ 6414945 w 6594426"/>
              <a:gd name="connsiteY58" fmla="*/ 879338 h 1237951"/>
              <a:gd name="connsiteX59" fmla="*/ 6459803 w 6594426"/>
              <a:gd name="connsiteY59" fmla="*/ 854775 h 1237951"/>
              <a:gd name="connsiteX60" fmla="*/ 6474756 w 6594426"/>
              <a:gd name="connsiteY60" fmla="*/ 840037 h 1237951"/>
              <a:gd name="connsiteX61" fmla="*/ 6497187 w 6594426"/>
              <a:gd name="connsiteY61" fmla="*/ 825300 h 1237951"/>
              <a:gd name="connsiteX62" fmla="*/ 6512140 w 6594426"/>
              <a:gd name="connsiteY62" fmla="*/ 810563 h 1237951"/>
              <a:gd name="connsiteX63" fmla="*/ 6542045 w 6594426"/>
              <a:gd name="connsiteY63" fmla="*/ 786000 h 1237951"/>
              <a:gd name="connsiteX64" fmla="*/ 6549522 w 6594426"/>
              <a:gd name="connsiteY64" fmla="*/ 771263 h 1237951"/>
              <a:gd name="connsiteX65" fmla="*/ 6571951 w 6594426"/>
              <a:gd name="connsiteY65" fmla="*/ 746700 h 1237951"/>
              <a:gd name="connsiteX66" fmla="*/ 6586905 w 6594426"/>
              <a:gd name="connsiteY66" fmla="*/ 727050 h 1237951"/>
              <a:gd name="connsiteX67" fmla="*/ 6594381 w 6594426"/>
              <a:gd name="connsiteY67" fmla="*/ 702488 h 1237951"/>
              <a:gd name="connsiteX68" fmla="*/ 6579429 w 6594426"/>
              <a:gd name="connsiteY68" fmla="*/ 623888 h 1237951"/>
              <a:gd name="connsiteX69" fmla="*/ 6534569 w 6594426"/>
              <a:gd name="connsiteY69" fmla="*/ 564937 h 1237951"/>
              <a:gd name="connsiteX70" fmla="*/ 6459803 w 6594426"/>
              <a:gd name="connsiteY70" fmla="*/ 496163 h 1237951"/>
              <a:gd name="connsiteX71" fmla="*/ 6370085 w 6594426"/>
              <a:gd name="connsiteY71" fmla="*/ 437212 h 1237951"/>
              <a:gd name="connsiteX72" fmla="*/ 6242984 w 6594426"/>
              <a:gd name="connsiteY72" fmla="*/ 368437 h 1237951"/>
              <a:gd name="connsiteX73" fmla="*/ 6093453 w 6594426"/>
              <a:gd name="connsiteY73" fmla="*/ 299663 h 1237951"/>
              <a:gd name="connsiteX74" fmla="*/ 6048593 w 6594426"/>
              <a:gd name="connsiteY74" fmla="*/ 280012 h 1237951"/>
              <a:gd name="connsiteX75" fmla="*/ 6003735 w 6594426"/>
              <a:gd name="connsiteY75" fmla="*/ 265275 h 1237951"/>
              <a:gd name="connsiteX76" fmla="*/ 5958876 w 6594426"/>
              <a:gd name="connsiteY76" fmla="*/ 245625 h 1237951"/>
              <a:gd name="connsiteX77" fmla="*/ 5854204 w 6594426"/>
              <a:gd name="connsiteY77" fmla="*/ 216150 h 1237951"/>
              <a:gd name="connsiteX78" fmla="*/ 5682243 w 6594426"/>
              <a:gd name="connsiteY78" fmla="*/ 171937 h 1237951"/>
              <a:gd name="connsiteX79" fmla="*/ 5547666 w 6594426"/>
              <a:gd name="connsiteY79" fmla="*/ 142462 h 1237951"/>
              <a:gd name="connsiteX80" fmla="*/ 5480377 w 6594426"/>
              <a:gd name="connsiteY80" fmla="*/ 132637 h 1237951"/>
              <a:gd name="connsiteX81" fmla="*/ 5330846 w 6594426"/>
              <a:gd name="connsiteY81" fmla="*/ 108075 h 1237951"/>
              <a:gd name="connsiteX82" fmla="*/ 5256080 w 6594426"/>
              <a:gd name="connsiteY82" fmla="*/ 93337 h 1237951"/>
              <a:gd name="connsiteX83" fmla="*/ 5173839 w 6594426"/>
              <a:gd name="connsiteY83" fmla="*/ 83512 h 1237951"/>
              <a:gd name="connsiteX84" fmla="*/ 4844872 w 6594426"/>
              <a:gd name="connsiteY84" fmla="*/ 44212 h 1237951"/>
              <a:gd name="connsiteX85" fmla="*/ 4657958 w 6594426"/>
              <a:gd name="connsiteY85" fmla="*/ 24562 h 1237951"/>
              <a:gd name="connsiteX86" fmla="*/ 4463569 w 6594426"/>
              <a:gd name="connsiteY86" fmla="*/ 14737 h 1237951"/>
              <a:gd name="connsiteX87" fmla="*/ 4366373 w 6594426"/>
              <a:gd name="connsiteY87" fmla="*/ 9825 h 1237951"/>
              <a:gd name="connsiteX88" fmla="*/ 3947687 w 6594426"/>
              <a:gd name="connsiteY88" fmla="*/ 0 h 1237951"/>
              <a:gd name="connsiteX89" fmla="*/ 3401899 w 6594426"/>
              <a:gd name="connsiteY89" fmla="*/ 4912 h 1237951"/>
              <a:gd name="connsiteX90" fmla="*/ 3177604 w 6594426"/>
              <a:gd name="connsiteY90" fmla="*/ 14737 h 1237951"/>
              <a:gd name="connsiteX91" fmla="*/ 2953307 w 6594426"/>
              <a:gd name="connsiteY91" fmla="*/ 24562 h 1237951"/>
              <a:gd name="connsiteX92" fmla="*/ 2841159 w 6594426"/>
              <a:gd name="connsiteY92" fmla="*/ 29475 h 1237951"/>
              <a:gd name="connsiteX93" fmla="*/ 2609386 w 6594426"/>
              <a:gd name="connsiteY93" fmla="*/ 44212 h 1237951"/>
              <a:gd name="connsiteX94" fmla="*/ 2377614 w 6594426"/>
              <a:gd name="connsiteY94" fmla="*/ 63862 h 1237951"/>
              <a:gd name="connsiteX95" fmla="*/ 1943975 w 6594426"/>
              <a:gd name="connsiteY95" fmla="*/ 98250 h 1237951"/>
              <a:gd name="connsiteX96" fmla="*/ 1338375 w 6594426"/>
              <a:gd name="connsiteY96" fmla="*/ 171937 h 1237951"/>
              <a:gd name="connsiteX97" fmla="*/ 1248657 w 6594426"/>
              <a:gd name="connsiteY97" fmla="*/ 186675 h 1237951"/>
              <a:gd name="connsiteX98" fmla="*/ 1001931 w 6594426"/>
              <a:gd name="connsiteY98" fmla="*/ 250537 h 1237951"/>
              <a:gd name="connsiteX99" fmla="*/ 807541 w 6594426"/>
              <a:gd name="connsiteY99" fmla="*/ 314400 h 12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6594426" h="1237951" extrusionOk="0">
                <a:moveTo>
                  <a:pt x="2160794" y="294750"/>
                </a:moveTo>
                <a:cubicBezTo>
                  <a:pt x="1490064" y="359375"/>
                  <a:pt x="930941" y="497321"/>
                  <a:pt x="343995" y="609150"/>
                </a:cubicBezTo>
                <a:cubicBezTo>
                  <a:pt x="151419" y="652300"/>
                  <a:pt x="184290" y="659556"/>
                  <a:pt x="112223" y="707400"/>
                </a:cubicBezTo>
                <a:cubicBezTo>
                  <a:pt x="101738" y="713872"/>
                  <a:pt x="91311" y="719384"/>
                  <a:pt x="82316" y="722138"/>
                </a:cubicBezTo>
                <a:cubicBezTo>
                  <a:pt x="56084" y="731229"/>
                  <a:pt x="40600" y="754240"/>
                  <a:pt x="22505" y="766350"/>
                </a:cubicBezTo>
                <a:cubicBezTo>
                  <a:pt x="18140" y="774612"/>
                  <a:pt x="13376" y="780367"/>
                  <a:pt x="7552" y="790913"/>
                </a:cubicBezTo>
                <a:cubicBezTo>
                  <a:pt x="3385" y="795547"/>
                  <a:pt x="-918" y="800693"/>
                  <a:pt x="75" y="805650"/>
                </a:cubicBezTo>
                <a:cubicBezTo>
                  <a:pt x="1641" y="815237"/>
                  <a:pt x="8521" y="830415"/>
                  <a:pt x="15028" y="840037"/>
                </a:cubicBezTo>
                <a:cubicBezTo>
                  <a:pt x="18683" y="845775"/>
                  <a:pt x="19008" y="850928"/>
                  <a:pt x="22505" y="854775"/>
                </a:cubicBezTo>
                <a:cubicBezTo>
                  <a:pt x="60175" y="888601"/>
                  <a:pt x="52452" y="874087"/>
                  <a:pt x="82316" y="889163"/>
                </a:cubicBezTo>
                <a:cubicBezTo>
                  <a:pt x="91475" y="895153"/>
                  <a:pt x="95719" y="900728"/>
                  <a:pt x="104747" y="903900"/>
                </a:cubicBezTo>
                <a:cubicBezTo>
                  <a:pt x="175342" y="940587"/>
                  <a:pt x="240124" y="946346"/>
                  <a:pt x="306613" y="962851"/>
                </a:cubicBezTo>
                <a:cubicBezTo>
                  <a:pt x="345096" y="969571"/>
                  <a:pt x="406269" y="980477"/>
                  <a:pt x="433715" y="992325"/>
                </a:cubicBezTo>
                <a:cubicBezTo>
                  <a:pt x="445318" y="994513"/>
                  <a:pt x="462335" y="993766"/>
                  <a:pt x="478573" y="997238"/>
                </a:cubicBezTo>
                <a:cubicBezTo>
                  <a:pt x="490077" y="999481"/>
                  <a:pt x="507400" y="1003858"/>
                  <a:pt x="523433" y="1007063"/>
                </a:cubicBezTo>
                <a:cubicBezTo>
                  <a:pt x="558724" y="1001714"/>
                  <a:pt x="592491" y="1014035"/>
                  <a:pt x="628104" y="1016888"/>
                </a:cubicBezTo>
                <a:cubicBezTo>
                  <a:pt x="640494" y="1014918"/>
                  <a:pt x="668242" y="1025614"/>
                  <a:pt x="680440" y="1021800"/>
                </a:cubicBezTo>
                <a:cubicBezTo>
                  <a:pt x="790852" y="1036503"/>
                  <a:pt x="702697" y="1037491"/>
                  <a:pt x="904736" y="1046363"/>
                </a:cubicBezTo>
                <a:cubicBezTo>
                  <a:pt x="936692" y="1045082"/>
                  <a:pt x="980977" y="1056105"/>
                  <a:pt x="1024360" y="1056188"/>
                </a:cubicBezTo>
                <a:cubicBezTo>
                  <a:pt x="1042720" y="1059971"/>
                  <a:pt x="1069537" y="1057815"/>
                  <a:pt x="1091649" y="1061101"/>
                </a:cubicBezTo>
                <a:cubicBezTo>
                  <a:pt x="1219318" y="1078422"/>
                  <a:pt x="995688" y="1073594"/>
                  <a:pt x="1293516" y="1080751"/>
                </a:cubicBezTo>
                <a:cubicBezTo>
                  <a:pt x="1341766" y="1088841"/>
                  <a:pt x="1390242" y="1091520"/>
                  <a:pt x="1443047" y="1090576"/>
                </a:cubicBezTo>
                <a:cubicBezTo>
                  <a:pt x="1491680" y="1095520"/>
                  <a:pt x="1547433" y="1108603"/>
                  <a:pt x="1592578" y="1110225"/>
                </a:cubicBezTo>
                <a:cubicBezTo>
                  <a:pt x="1617455" y="1110959"/>
                  <a:pt x="1645475" y="1114525"/>
                  <a:pt x="1667343" y="1115138"/>
                </a:cubicBezTo>
                <a:cubicBezTo>
                  <a:pt x="1806441" y="1144347"/>
                  <a:pt x="1621038" y="1125767"/>
                  <a:pt x="1824350" y="1129875"/>
                </a:cubicBezTo>
                <a:cubicBezTo>
                  <a:pt x="1847112" y="1126348"/>
                  <a:pt x="1875285" y="1136529"/>
                  <a:pt x="1899115" y="1139700"/>
                </a:cubicBezTo>
                <a:cubicBezTo>
                  <a:pt x="1951256" y="1144120"/>
                  <a:pt x="2056122" y="1149526"/>
                  <a:pt x="2056123" y="1149526"/>
                </a:cubicBezTo>
                <a:cubicBezTo>
                  <a:pt x="2229415" y="1149388"/>
                  <a:pt x="2089805" y="1167879"/>
                  <a:pt x="2370138" y="1174088"/>
                </a:cubicBezTo>
                <a:cubicBezTo>
                  <a:pt x="2422896" y="1160294"/>
                  <a:pt x="2551536" y="1204472"/>
                  <a:pt x="2609386" y="1188826"/>
                </a:cubicBezTo>
                <a:cubicBezTo>
                  <a:pt x="2642659" y="1192138"/>
                  <a:pt x="2670430" y="1191211"/>
                  <a:pt x="2691628" y="1193738"/>
                </a:cubicBezTo>
                <a:cubicBezTo>
                  <a:pt x="2757190" y="1182967"/>
                  <a:pt x="2771534" y="1209377"/>
                  <a:pt x="2848636" y="1198650"/>
                </a:cubicBezTo>
                <a:cubicBezTo>
                  <a:pt x="2953189" y="1191305"/>
                  <a:pt x="3013944" y="1221869"/>
                  <a:pt x="3087885" y="1213388"/>
                </a:cubicBezTo>
                <a:cubicBezTo>
                  <a:pt x="3111381" y="1207376"/>
                  <a:pt x="3145796" y="1220929"/>
                  <a:pt x="3162651" y="1218300"/>
                </a:cubicBezTo>
                <a:cubicBezTo>
                  <a:pt x="3194468" y="1215837"/>
                  <a:pt x="3222437" y="1230430"/>
                  <a:pt x="3244893" y="1223213"/>
                </a:cubicBezTo>
                <a:cubicBezTo>
                  <a:pt x="3273006" y="1227883"/>
                  <a:pt x="3296203" y="1232805"/>
                  <a:pt x="3319657" y="1228125"/>
                </a:cubicBezTo>
                <a:cubicBezTo>
                  <a:pt x="3413087" y="1208811"/>
                  <a:pt x="3559540" y="1250062"/>
                  <a:pt x="3626196" y="1237951"/>
                </a:cubicBezTo>
                <a:cubicBezTo>
                  <a:pt x="3763692" y="1252157"/>
                  <a:pt x="3892508" y="1239411"/>
                  <a:pt x="4000022" y="1233038"/>
                </a:cubicBezTo>
                <a:cubicBezTo>
                  <a:pt x="4050107" y="1232473"/>
                  <a:pt x="4104442" y="1217149"/>
                  <a:pt x="4157030" y="1223213"/>
                </a:cubicBezTo>
                <a:cubicBezTo>
                  <a:pt x="4193509" y="1208396"/>
                  <a:pt x="4273042" y="1220519"/>
                  <a:pt x="4306561" y="1213388"/>
                </a:cubicBezTo>
                <a:cubicBezTo>
                  <a:pt x="4331179" y="1211150"/>
                  <a:pt x="4362752" y="1210563"/>
                  <a:pt x="4381327" y="1208475"/>
                </a:cubicBezTo>
                <a:cubicBezTo>
                  <a:pt x="4406785" y="1203313"/>
                  <a:pt x="4427615" y="1195021"/>
                  <a:pt x="4456091" y="1198650"/>
                </a:cubicBezTo>
                <a:cubicBezTo>
                  <a:pt x="4477728" y="1184753"/>
                  <a:pt x="4637945" y="1198086"/>
                  <a:pt x="4680388" y="1183913"/>
                </a:cubicBezTo>
                <a:cubicBezTo>
                  <a:pt x="4753832" y="1178534"/>
                  <a:pt x="4844035" y="1185822"/>
                  <a:pt x="4889730" y="1169176"/>
                </a:cubicBezTo>
                <a:cubicBezTo>
                  <a:pt x="4998058" y="1157601"/>
                  <a:pt x="4870780" y="1172290"/>
                  <a:pt x="5031785" y="1154438"/>
                </a:cubicBezTo>
                <a:cubicBezTo>
                  <a:pt x="5305214" y="1079241"/>
                  <a:pt x="5029652" y="1159561"/>
                  <a:pt x="5233651" y="1134788"/>
                </a:cubicBezTo>
                <a:cubicBezTo>
                  <a:pt x="5256037" y="1132170"/>
                  <a:pt x="5275925" y="1125384"/>
                  <a:pt x="5300940" y="1124963"/>
                </a:cubicBezTo>
                <a:cubicBezTo>
                  <a:pt x="5326161" y="1122795"/>
                  <a:pt x="5341528" y="1122615"/>
                  <a:pt x="5368229" y="1120050"/>
                </a:cubicBezTo>
                <a:cubicBezTo>
                  <a:pt x="5484753" y="1106033"/>
                  <a:pt x="5608336" y="1081729"/>
                  <a:pt x="5734579" y="1066013"/>
                </a:cubicBezTo>
                <a:cubicBezTo>
                  <a:pt x="5783261" y="1047718"/>
                  <a:pt x="5858266" y="1047536"/>
                  <a:pt x="5891587" y="1036538"/>
                </a:cubicBezTo>
                <a:cubicBezTo>
                  <a:pt x="5979245" y="1028748"/>
                  <a:pt x="5935521" y="1030890"/>
                  <a:pt x="6033641" y="1007063"/>
                </a:cubicBezTo>
                <a:cubicBezTo>
                  <a:pt x="6046951" y="1000810"/>
                  <a:pt x="6065481" y="1005694"/>
                  <a:pt x="6078500" y="997238"/>
                </a:cubicBezTo>
                <a:cubicBezTo>
                  <a:pt x="6094261" y="992417"/>
                  <a:pt x="6111278" y="989948"/>
                  <a:pt x="6123359" y="987413"/>
                </a:cubicBezTo>
                <a:cubicBezTo>
                  <a:pt x="6140526" y="980977"/>
                  <a:pt x="6153382" y="976673"/>
                  <a:pt x="6168219" y="972676"/>
                </a:cubicBezTo>
                <a:cubicBezTo>
                  <a:pt x="6193367" y="968752"/>
                  <a:pt x="6222314" y="962854"/>
                  <a:pt x="6242984" y="953025"/>
                </a:cubicBezTo>
                <a:cubicBezTo>
                  <a:pt x="6255563" y="948274"/>
                  <a:pt x="6261867" y="940643"/>
                  <a:pt x="6272890" y="938288"/>
                </a:cubicBezTo>
                <a:cubicBezTo>
                  <a:pt x="6282130" y="934280"/>
                  <a:pt x="6299916" y="934369"/>
                  <a:pt x="6310272" y="928463"/>
                </a:cubicBezTo>
                <a:cubicBezTo>
                  <a:pt x="6319675" y="927394"/>
                  <a:pt x="6332190" y="921218"/>
                  <a:pt x="6340179" y="918638"/>
                </a:cubicBezTo>
                <a:cubicBezTo>
                  <a:pt x="6400092" y="876473"/>
                  <a:pt x="6341713" y="934379"/>
                  <a:pt x="6392514" y="894075"/>
                </a:cubicBezTo>
                <a:cubicBezTo>
                  <a:pt x="6402469" y="887916"/>
                  <a:pt x="6409142" y="883253"/>
                  <a:pt x="6414945" y="879338"/>
                </a:cubicBezTo>
                <a:cubicBezTo>
                  <a:pt x="6434220" y="871687"/>
                  <a:pt x="6446397" y="868378"/>
                  <a:pt x="6459803" y="854775"/>
                </a:cubicBezTo>
                <a:cubicBezTo>
                  <a:pt x="6464923" y="850138"/>
                  <a:pt x="6469422" y="844545"/>
                  <a:pt x="6474756" y="840037"/>
                </a:cubicBezTo>
                <a:cubicBezTo>
                  <a:pt x="6481487" y="833035"/>
                  <a:pt x="6491430" y="829902"/>
                  <a:pt x="6497187" y="825300"/>
                </a:cubicBezTo>
                <a:cubicBezTo>
                  <a:pt x="6503031" y="820951"/>
                  <a:pt x="6508185" y="815255"/>
                  <a:pt x="6512140" y="810563"/>
                </a:cubicBezTo>
                <a:cubicBezTo>
                  <a:pt x="6523257" y="800593"/>
                  <a:pt x="6533291" y="791346"/>
                  <a:pt x="6542045" y="786000"/>
                </a:cubicBezTo>
                <a:cubicBezTo>
                  <a:pt x="6545959" y="781731"/>
                  <a:pt x="6546356" y="775584"/>
                  <a:pt x="6549522" y="771263"/>
                </a:cubicBezTo>
                <a:cubicBezTo>
                  <a:pt x="6558511" y="763599"/>
                  <a:pt x="6565199" y="753233"/>
                  <a:pt x="6571951" y="746700"/>
                </a:cubicBezTo>
                <a:cubicBezTo>
                  <a:pt x="6577189" y="739912"/>
                  <a:pt x="6582130" y="735173"/>
                  <a:pt x="6586905" y="727050"/>
                </a:cubicBezTo>
                <a:cubicBezTo>
                  <a:pt x="6588108" y="718554"/>
                  <a:pt x="6594904" y="708606"/>
                  <a:pt x="6594381" y="702488"/>
                </a:cubicBezTo>
                <a:cubicBezTo>
                  <a:pt x="6590859" y="674717"/>
                  <a:pt x="6587397" y="650357"/>
                  <a:pt x="6579429" y="623888"/>
                </a:cubicBezTo>
                <a:cubicBezTo>
                  <a:pt x="6578112" y="609391"/>
                  <a:pt x="6551880" y="579901"/>
                  <a:pt x="6534569" y="564937"/>
                </a:cubicBezTo>
                <a:cubicBezTo>
                  <a:pt x="6517615" y="545132"/>
                  <a:pt x="6491832" y="518961"/>
                  <a:pt x="6459803" y="496163"/>
                </a:cubicBezTo>
                <a:cubicBezTo>
                  <a:pt x="6459787" y="496158"/>
                  <a:pt x="6370106" y="437219"/>
                  <a:pt x="6370085" y="437212"/>
                </a:cubicBezTo>
                <a:cubicBezTo>
                  <a:pt x="6318676" y="403665"/>
                  <a:pt x="6325280" y="405109"/>
                  <a:pt x="6242984" y="368437"/>
                </a:cubicBezTo>
                <a:cubicBezTo>
                  <a:pt x="6175116" y="350815"/>
                  <a:pt x="6136222" y="299844"/>
                  <a:pt x="6093453" y="299663"/>
                </a:cubicBezTo>
                <a:cubicBezTo>
                  <a:pt x="6078629" y="296199"/>
                  <a:pt x="6061162" y="283107"/>
                  <a:pt x="6048593" y="280012"/>
                </a:cubicBezTo>
                <a:cubicBezTo>
                  <a:pt x="6033916" y="274077"/>
                  <a:pt x="6015739" y="268178"/>
                  <a:pt x="6003735" y="265275"/>
                </a:cubicBezTo>
                <a:cubicBezTo>
                  <a:pt x="5987702" y="256047"/>
                  <a:pt x="5972874" y="251280"/>
                  <a:pt x="5958876" y="245625"/>
                </a:cubicBezTo>
                <a:cubicBezTo>
                  <a:pt x="5929982" y="231173"/>
                  <a:pt x="5890410" y="225617"/>
                  <a:pt x="5854204" y="216150"/>
                </a:cubicBezTo>
                <a:cubicBezTo>
                  <a:pt x="5792590" y="195507"/>
                  <a:pt x="5760387" y="189643"/>
                  <a:pt x="5682243" y="171937"/>
                </a:cubicBezTo>
                <a:cubicBezTo>
                  <a:pt x="5634618" y="155959"/>
                  <a:pt x="5595345" y="154649"/>
                  <a:pt x="5547666" y="142462"/>
                </a:cubicBezTo>
                <a:cubicBezTo>
                  <a:pt x="5527292" y="142065"/>
                  <a:pt x="5509752" y="130715"/>
                  <a:pt x="5480377" y="132637"/>
                </a:cubicBezTo>
                <a:cubicBezTo>
                  <a:pt x="5436708" y="132399"/>
                  <a:pt x="5386248" y="108373"/>
                  <a:pt x="5330846" y="108075"/>
                </a:cubicBezTo>
                <a:cubicBezTo>
                  <a:pt x="5300336" y="104257"/>
                  <a:pt x="5284874" y="98192"/>
                  <a:pt x="5256080" y="93337"/>
                </a:cubicBezTo>
                <a:cubicBezTo>
                  <a:pt x="5230970" y="93923"/>
                  <a:pt x="5200452" y="88129"/>
                  <a:pt x="5173839" y="83512"/>
                </a:cubicBezTo>
                <a:cubicBezTo>
                  <a:pt x="4868581" y="57306"/>
                  <a:pt x="5037540" y="72927"/>
                  <a:pt x="4844872" y="44212"/>
                </a:cubicBezTo>
                <a:cubicBezTo>
                  <a:pt x="4799545" y="45157"/>
                  <a:pt x="4696916" y="24021"/>
                  <a:pt x="4657958" y="24562"/>
                </a:cubicBezTo>
                <a:cubicBezTo>
                  <a:pt x="4617422" y="23901"/>
                  <a:pt x="4535352" y="2342"/>
                  <a:pt x="4463569" y="14737"/>
                </a:cubicBezTo>
                <a:cubicBezTo>
                  <a:pt x="4436520" y="16309"/>
                  <a:pt x="4398864" y="4393"/>
                  <a:pt x="4366373" y="9825"/>
                </a:cubicBezTo>
                <a:cubicBezTo>
                  <a:pt x="4281430" y="37207"/>
                  <a:pt x="4043129" y="-44388"/>
                  <a:pt x="3947687" y="0"/>
                </a:cubicBezTo>
                <a:cubicBezTo>
                  <a:pt x="3676221" y="38552"/>
                  <a:pt x="3583445" y="-31870"/>
                  <a:pt x="3401899" y="4912"/>
                </a:cubicBezTo>
                <a:cubicBezTo>
                  <a:pt x="3312537" y="20009"/>
                  <a:pt x="3259595" y="21592"/>
                  <a:pt x="3177604" y="14737"/>
                </a:cubicBezTo>
                <a:cubicBezTo>
                  <a:pt x="3101190" y="21915"/>
                  <a:pt x="3046737" y="6048"/>
                  <a:pt x="2953307" y="24562"/>
                </a:cubicBezTo>
                <a:cubicBezTo>
                  <a:pt x="2925997" y="26299"/>
                  <a:pt x="2885514" y="19424"/>
                  <a:pt x="2841159" y="29475"/>
                </a:cubicBezTo>
                <a:cubicBezTo>
                  <a:pt x="2751819" y="61104"/>
                  <a:pt x="2704488" y="13761"/>
                  <a:pt x="2609386" y="44212"/>
                </a:cubicBezTo>
                <a:cubicBezTo>
                  <a:pt x="2515182" y="38000"/>
                  <a:pt x="2444792" y="62001"/>
                  <a:pt x="2377614" y="63862"/>
                </a:cubicBezTo>
                <a:cubicBezTo>
                  <a:pt x="2217855" y="112056"/>
                  <a:pt x="2094835" y="89089"/>
                  <a:pt x="1943975" y="98250"/>
                </a:cubicBezTo>
                <a:cubicBezTo>
                  <a:pt x="1113244" y="194640"/>
                  <a:pt x="1591690" y="138219"/>
                  <a:pt x="1338375" y="171937"/>
                </a:cubicBezTo>
                <a:cubicBezTo>
                  <a:pt x="1304434" y="174592"/>
                  <a:pt x="1278565" y="172942"/>
                  <a:pt x="1248657" y="186675"/>
                </a:cubicBezTo>
                <a:cubicBezTo>
                  <a:pt x="1156583" y="185263"/>
                  <a:pt x="1078654" y="228945"/>
                  <a:pt x="1001931" y="250537"/>
                </a:cubicBezTo>
                <a:cubicBezTo>
                  <a:pt x="935637" y="269732"/>
                  <a:pt x="807542" y="314400"/>
                  <a:pt x="807541" y="314400"/>
                </a:cubicBezTo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28984 w 5886974"/>
                      <a:gd name="connsiteY0" fmla="*/ 400467 h 1681962"/>
                      <a:gd name="connsiteX1" fmla="*/ 307092 w 5886974"/>
                      <a:gd name="connsiteY1" fmla="*/ 827632 h 1681962"/>
                      <a:gd name="connsiteX2" fmla="*/ 100184 w 5886974"/>
                      <a:gd name="connsiteY2" fmla="*/ 961121 h 1681962"/>
                      <a:gd name="connsiteX3" fmla="*/ 73486 w 5886974"/>
                      <a:gd name="connsiteY3" fmla="*/ 981145 h 1681962"/>
                      <a:gd name="connsiteX4" fmla="*/ 20091 w 5886974"/>
                      <a:gd name="connsiteY4" fmla="*/ 1041215 h 1681962"/>
                      <a:gd name="connsiteX5" fmla="*/ 6742 w 5886974"/>
                      <a:gd name="connsiteY5" fmla="*/ 1074587 h 1681962"/>
                      <a:gd name="connsiteX6" fmla="*/ 67 w 5886974"/>
                      <a:gd name="connsiteY6" fmla="*/ 1094610 h 1681962"/>
                      <a:gd name="connsiteX7" fmla="*/ 13416 w 5886974"/>
                      <a:gd name="connsiteY7" fmla="*/ 1141331 h 1681962"/>
                      <a:gd name="connsiteX8" fmla="*/ 20091 w 5886974"/>
                      <a:gd name="connsiteY8" fmla="*/ 1161355 h 1681962"/>
                      <a:gd name="connsiteX9" fmla="*/ 73486 w 5886974"/>
                      <a:gd name="connsiteY9" fmla="*/ 1208076 h 1681962"/>
                      <a:gd name="connsiteX10" fmla="*/ 93510 w 5886974"/>
                      <a:gd name="connsiteY10" fmla="*/ 1228099 h 1681962"/>
                      <a:gd name="connsiteX11" fmla="*/ 273720 w 5886974"/>
                      <a:gd name="connsiteY11" fmla="*/ 1308193 h 1681962"/>
                      <a:gd name="connsiteX12" fmla="*/ 387186 w 5886974"/>
                      <a:gd name="connsiteY12" fmla="*/ 1348239 h 1681962"/>
                      <a:gd name="connsiteX13" fmla="*/ 427232 w 5886974"/>
                      <a:gd name="connsiteY13" fmla="*/ 1354914 h 1681962"/>
                      <a:gd name="connsiteX14" fmla="*/ 467279 w 5886974"/>
                      <a:gd name="connsiteY14" fmla="*/ 1368263 h 1681962"/>
                      <a:gd name="connsiteX15" fmla="*/ 560721 w 5886974"/>
                      <a:gd name="connsiteY15" fmla="*/ 1381612 h 1681962"/>
                      <a:gd name="connsiteX16" fmla="*/ 607443 w 5886974"/>
                      <a:gd name="connsiteY16" fmla="*/ 1388286 h 1681962"/>
                      <a:gd name="connsiteX17" fmla="*/ 807676 w 5886974"/>
                      <a:gd name="connsiteY17" fmla="*/ 1421658 h 1681962"/>
                      <a:gd name="connsiteX18" fmla="*/ 914467 w 5886974"/>
                      <a:gd name="connsiteY18" fmla="*/ 1435007 h 1681962"/>
                      <a:gd name="connsiteX19" fmla="*/ 974537 w 5886974"/>
                      <a:gd name="connsiteY19" fmla="*/ 1441682 h 1681962"/>
                      <a:gd name="connsiteX20" fmla="*/ 1154748 w 5886974"/>
                      <a:gd name="connsiteY20" fmla="*/ 1468380 h 1681962"/>
                      <a:gd name="connsiteX21" fmla="*/ 1288237 w 5886974"/>
                      <a:gd name="connsiteY21" fmla="*/ 1481729 h 1681962"/>
                      <a:gd name="connsiteX22" fmla="*/ 1421726 w 5886974"/>
                      <a:gd name="connsiteY22" fmla="*/ 1508426 h 1681962"/>
                      <a:gd name="connsiteX23" fmla="*/ 1488470 w 5886974"/>
                      <a:gd name="connsiteY23" fmla="*/ 1515101 h 1681962"/>
                      <a:gd name="connsiteX24" fmla="*/ 1628634 w 5886974"/>
                      <a:gd name="connsiteY24" fmla="*/ 1535124 h 1681962"/>
                      <a:gd name="connsiteX25" fmla="*/ 1695378 w 5886974"/>
                      <a:gd name="connsiteY25" fmla="*/ 1548473 h 1681962"/>
                      <a:gd name="connsiteX26" fmla="*/ 1835542 w 5886974"/>
                      <a:gd name="connsiteY26" fmla="*/ 1561822 h 1681962"/>
                      <a:gd name="connsiteX27" fmla="*/ 2115869 w 5886974"/>
                      <a:gd name="connsiteY27" fmla="*/ 1595194 h 1681962"/>
                      <a:gd name="connsiteX28" fmla="*/ 2329451 w 5886974"/>
                      <a:gd name="connsiteY28" fmla="*/ 1615218 h 1681962"/>
                      <a:gd name="connsiteX29" fmla="*/ 2402870 w 5886974"/>
                      <a:gd name="connsiteY29" fmla="*/ 1621892 h 1681962"/>
                      <a:gd name="connsiteX30" fmla="*/ 2543034 w 5886974"/>
                      <a:gd name="connsiteY30" fmla="*/ 1628566 h 1681962"/>
                      <a:gd name="connsiteX31" fmla="*/ 2756616 w 5886974"/>
                      <a:gd name="connsiteY31" fmla="*/ 1648590 h 1681962"/>
                      <a:gd name="connsiteX32" fmla="*/ 2823361 w 5886974"/>
                      <a:gd name="connsiteY32" fmla="*/ 1655264 h 1681962"/>
                      <a:gd name="connsiteX33" fmla="*/ 2896780 w 5886974"/>
                      <a:gd name="connsiteY33" fmla="*/ 1661939 h 1681962"/>
                      <a:gd name="connsiteX34" fmla="*/ 2963524 w 5886974"/>
                      <a:gd name="connsiteY34" fmla="*/ 1668613 h 1681962"/>
                      <a:gd name="connsiteX35" fmla="*/ 3237177 w 5886974"/>
                      <a:gd name="connsiteY35" fmla="*/ 1681962 h 1681962"/>
                      <a:gd name="connsiteX36" fmla="*/ 3570899 w 5886974"/>
                      <a:gd name="connsiteY36" fmla="*/ 1675288 h 1681962"/>
                      <a:gd name="connsiteX37" fmla="*/ 3711063 w 5886974"/>
                      <a:gd name="connsiteY37" fmla="*/ 1661939 h 1681962"/>
                      <a:gd name="connsiteX38" fmla="*/ 3844552 w 5886974"/>
                      <a:gd name="connsiteY38" fmla="*/ 1648590 h 1681962"/>
                      <a:gd name="connsiteX39" fmla="*/ 3911297 w 5886974"/>
                      <a:gd name="connsiteY39" fmla="*/ 1641915 h 1681962"/>
                      <a:gd name="connsiteX40" fmla="*/ 3978041 w 5886974"/>
                      <a:gd name="connsiteY40" fmla="*/ 1628566 h 1681962"/>
                      <a:gd name="connsiteX41" fmla="*/ 4178275 w 5886974"/>
                      <a:gd name="connsiteY41" fmla="*/ 1608543 h 1681962"/>
                      <a:gd name="connsiteX42" fmla="*/ 4365159 w 5886974"/>
                      <a:gd name="connsiteY42" fmla="*/ 1588520 h 1681962"/>
                      <a:gd name="connsiteX43" fmla="*/ 4491974 w 5886974"/>
                      <a:gd name="connsiteY43" fmla="*/ 1568496 h 1681962"/>
                      <a:gd name="connsiteX44" fmla="*/ 4672184 w 5886974"/>
                      <a:gd name="connsiteY44" fmla="*/ 1541799 h 1681962"/>
                      <a:gd name="connsiteX45" fmla="*/ 4732254 w 5886974"/>
                      <a:gd name="connsiteY45" fmla="*/ 1528450 h 1681962"/>
                      <a:gd name="connsiteX46" fmla="*/ 4792324 w 5886974"/>
                      <a:gd name="connsiteY46" fmla="*/ 1521775 h 1681962"/>
                      <a:gd name="connsiteX47" fmla="*/ 5119372 w 5886974"/>
                      <a:gd name="connsiteY47" fmla="*/ 1448356 h 1681962"/>
                      <a:gd name="connsiteX48" fmla="*/ 5259536 w 5886974"/>
                      <a:gd name="connsiteY48" fmla="*/ 1408310 h 1681962"/>
                      <a:gd name="connsiteX49" fmla="*/ 5386351 w 5886974"/>
                      <a:gd name="connsiteY49" fmla="*/ 1368263 h 1681962"/>
                      <a:gd name="connsiteX50" fmla="*/ 5426397 w 5886974"/>
                      <a:gd name="connsiteY50" fmla="*/ 1354914 h 1681962"/>
                      <a:gd name="connsiteX51" fmla="*/ 5466444 w 5886974"/>
                      <a:gd name="connsiteY51" fmla="*/ 1341565 h 1681962"/>
                      <a:gd name="connsiteX52" fmla="*/ 5506491 w 5886974"/>
                      <a:gd name="connsiteY52" fmla="*/ 1321542 h 1681962"/>
                      <a:gd name="connsiteX53" fmla="*/ 5573235 w 5886974"/>
                      <a:gd name="connsiteY53" fmla="*/ 1294844 h 1681962"/>
                      <a:gd name="connsiteX54" fmla="*/ 5599933 w 5886974"/>
                      <a:gd name="connsiteY54" fmla="*/ 1274821 h 1681962"/>
                      <a:gd name="connsiteX55" fmla="*/ 5633305 w 5886974"/>
                      <a:gd name="connsiteY55" fmla="*/ 1261472 h 1681962"/>
                      <a:gd name="connsiteX56" fmla="*/ 5660003 w 5886974"/>
                      <a:gd name="connsiteY56" fmla="*/ 1248123 h 1681962"/>
                      <a:gd name="connsiteX57" fmla="*/ 5706724 w 5886974"/>
                      <a:gd name="connsiteY57" fmla="*/ 1214750 h 1681962"/>
                      <a:gd name="connsiteX58" fmla="*/ 5726748 w 5886974"/>
                      <a:gd name="connsiteY58" fmla="*/ 1194727 h 1681962"/>
                      <a:gd name="connsiteX59" fmla="*/ 5766794 w 5886974"/>
                      <a:gd name="connsiteY59" fmla="*/ 1161355 h 1681962"/>
                      <a:gd name="connsiteX60" fmla="*/ 5780143 w 5886974"/>
                      <a:gd name="connsiteY60" fmla="*/ 1141331 h 1681962"/>
                      <a:gd name="connsiteX61" fmla="*/ 5800167 w 5886974"/>
                      <a:gd name="connsiteY61" fmla="*/ 1121308 h 1681962"/>
                      <a:gd name="connsiteX62" fmla="*/ 5813516 w 5886974"/>
                      <a:gd name="connsiteY62" fmla="*/ 1101285 h 1681962"/>
                      <a:gd name="connsiteX63" fmla="*/ 5840213 w 5886974"/>
                      <a:gd name="connsiteY63" fmla="*/ 1067912 h 1681962"/>
                      <a:gd name="connsiteX64" fmla="*/ 5846888 w 5886974"/>
                      <a:gd name="connsiteY64" fmla="*/ 1047889 h 1681962"/>
                      <a:gd name="connsiteX65" fmla="*/ 5866911 w 5886974"/>
                      <a:gd name="connsiteY65" fmla="*/ 1014517 h 1681962"/>
                      <a:gd name="connsiteX66" fmla="*/ 5880260 w 5886974"/>
                      <a:gd name="connsiteY66" fmla="*/ 987819 h 1681962"/>
                      <a:gd name="connsiteX67" fmla="*/ 5886934 w 5886974"/>
                      <a:gd name="connsiteY67" fmla="*/ 954447 h 1681962"/>
                      <a:gd name="connsiteX68" fmla="*/ 5873586 w 5886974"/>
                      <a:gd name="connsiteY68" fmla="*/ 847656 h 1681962"/>
                      <a:gd name="connsiteX69" fmla="*/ 5833539 w 5886974"/>
                      <a:gd name="connsiteY69" fmla="*/ 767562 h 1681962"/>
                      <a:gd name="connsiteX70" fmla="*/ 5766794 w 5886974"/>
                      <a:gd name="connsiteY70" fmla="*/ 674120 h 1681962"/>
                      <a:gd name="connsiteX71" fmla="*/ 5686701 w 5886974"/>
                      <a:gd name="connsiteY71" fmla="*/ 594026 h 1681962"/>
                      <a:gd name="connsiteX72" fmla="*/ 5573235 w 5886974"/>
                      <a:gd name="connsiteY72" fmla="*/ 500584 h 1681962"/>
                      <a:gd name="connsiteX73" fmla="*/ 5439746 w 5886974"/>
                      <a:gd name="connsiteY73" fmla="*/ 407142 h 1681962"/>
                      <a:gd name="connsiteX74" fmla="*/ 5399699 w 5886974"/>
                      <a:gd name="connsiteY74" fmla="*/ 380444 h 1681962"/>
                      <a:gd name="connsiteX75" fmla="*/ 5359653 w 5886974"/>
                      <a:gd name="connsiteY75" fmla="*/ 360421 h 1681962"/>
                      <a:gd name="connsiteX76" fmla="*/ 5319606 w 5886974"/>
                      <a:gd name="connsiteY76" fmla="*/ 333723 h 1681962"/>
                      <a:gd name="connsiteX77" fmla="*/ 5226164 w 5886974"/>
                      <a:gd name="connsiteY77" fmla="*/ 293676 h 1681962"/>
                      <a:gd name="connsiteX78" fmla="*/ 5072651 w 5886974"/>
                      <a:gd name="connsiteY78" fmla="*/ 233606 h 1681962"/>
                      <a:gd name="connsiteX79" fmla="*/ 4952511 w 5886974"/>
                      <a:gd name="connsiteY79" fmla="*/ 193559 h 1681962"/>
                      <a:gd name="connsiteX80" fmla="*/ 4892441 w 5886974"/>
                      <a:gd name="connsiteY80" fmla="*/ 180210 h 1681962"/>
                      <a:gd name="connsiteX81" fmla="*/ 4758952 w 5886974"/>
                      <a:gd name="connsiteY81" fmla="*/ 146838 h 1681962"/>
                      <a:gd name="connsiteX82" fmla="*/ 4692207 w 5886974"/>
                      <a:gd name="connsiteY82" fmla="*/ 126815 h 1681962"/>
                      <a:gd name="connsiteX83" fmla="*/ 4618788 w 5886974"/>
                      <a:gd name="connsiteY83" fmla="*/ 113466 h 1681962"/>
                      <a:gd name="connsiteX84" fmla="*/ 4325113 w 5886974"/>
                      <a:gd name="connsiteY84" fmla="*/ 60070 h 1681962"/>
                      <a:gd name="connsiteX85" fmla="*/ 4158251 w 5886974"/>
                      <a:gd name="connsiteY85" fmla="*/ 33372 h 1681962"/>
                      <a:gd name="connsiteX86" fmla="*/ 3984716 w 5886974"/>
                      <a:gd name="connsiteY86" fmla="*/ 20023 h 1681962"/>
                      <a:gd name="connsiteX87" fmla="*/ 3897948 w 5886974"/>
                      <a:gd name="connsiteY87" fmla="*/ 13349 h 1681962"/>
                      <a:gd name="connsiteX88" fmla="*/ 3524178 w 5886974"/>
                      <a:gd name="connsiteY88" fmla="*/ 0 h 1681962"/>
                      <a:gd name="connsiteX89" fmla="*/ 3036943 w 5886974"/>
                      <a:gd name="connsiteY89" fmla="*/ 6675 h 1681962"/>
                      <a:gd name="connsiteX90" fmla="*/ 2836710 w 5886974"/>
                      <a:gd name="connsiteY90" fmla="*/ 20023 h 1681962"/>
                      <a:gd name="connsiteX91" fmla="*/ 2636476 w 5886974"/>
                      <a:gd name="connsiteY91" fmla="*/ 33372 h 1681962"/>
                      <a:gd name="connsiteX92" fmla="*/ 2536359 w 5886974"/>
                      <a:gd name="connsiteY92" fmla="*/ 40047 h 1681962"/>
                      <a:gd name="connsiteX93" fmla="*/ 2329451 w 5886974"/>
                      <a:gd name="connsiteY93" fmla="*/ 60070 h 1681962"/>
                      <a:gd name="connsiteX94" fmla="*/ 2122543 w 5886974"/>
                      <a:gd name="connsiteY94" fmla="*/ 86768 h 1681962"/>
                      <a:gd name="connsiteX95" fmla="*/ 1735425 w 5886974"/>
                      <a:gd name="connsiteY95" fmla="*/ 133489 h 1681962"/>
                      <a:gd name="connsiteX96" fmla="*/ 1194794 w 5886974"/>
                      <a:gd name="connsiteY96" fmla="*/ 233606 h 1681962"/>
                      <a:gd name="connsiteX97" fmla="*/ 1114701 w 5886974"/>
                      <a:gd name="connsiteY97" fmla="*/ 253629 h 1681962"/>
                      <a:gd name="connsiteX98" fmla="*/ 894444 w 5886974"/>
                      <a:gd name="connsiteY98" fmla="*/ 340397 h 1681962"/>
                      <a:gd name="connsiteX99" fmla="*/ 720908 w 5886974"/>
                      <a:gd name="connsiteY99" fmla="*/ 427165 h 168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</a:cxnLst>
                    <a:rect l="l" t="t" r="r" b="b"/>
                    <a:pathLst>
                      <a:path w="5886974" h="1681962">
                        <a:moveTo>
                          <a:pt x="1928984" y="400467"/>
                        </a:moveTo>
                        <a:cubicBezTo>
                          <a:pt x="1388353" y="542855"/>
                          <a:pt x="843124" y="668808"/>
                          <a:pt x="307092" y="827632"/>
                        </a:cubicBezTo>
                        <a:cubicBezTo>
                          <a:pt x="122710" y="882264"/>
                          <a:pt x="175056" y="895607"/>
                          <a:pt x="100184" y="961121"/>
                        </a:cubicBezTo>
                        <a:cubicBezTo>
                          <a:pt x="91812" y="968446"/>
                          <a:pt x="81932" y="973905"/>
                          <a:pt x="73486" y="981145"/>
                        </a:cubicBezTo>
                        <a:cubicBezTo>
                          <a:pt x="54637" y="997301"/>
                          <a:pt x="34724" y="1023655"/>
                          <a:pt x="20091" y="1041215"/>
                        </a:cubicBezTo>
                        <a:cubicBezTo>
                          <a:pt x="15641" y="1052339"/>
                          <a:pt x="10949" y="1063369"/>
                          <a:pt x="6742" y="1074587"/>
                        </a:cubicBezTo>
                        <a:cubicBezTo>
                          <a:pt x="4272" y="1081174"/>
                          <a:pt x="-633" y="1087609"/>
                          <a:pt x="67" y="1094610"/>
                        </a:cubicBezTo>
                        <a:cubicBezTo>
                          <a:pt x="1679" y="1110726"/>
                          <a:pt x="8762" y="1125817"/>
                          <a:pt x="13416" y="1141331"/>
                        </a:cubicBezTo>
                        <a:cubicBezTo>
                          <a:pt x="15438" y="1148070"/>
                          <a:pt x="15870" y="1155726"/>
                          <a:pt x="20091" y="1161355"/>
                        </a:cubicBezTo>
                        <a:cubicBezTo>
                          <a:pt x="54748" y="1207565"/>
                          <a:pt x="42610" y="1182347"/>
                          <a:pt x="73486" y="1208076"/>
                        </a:cubicBezTo>
                        <a:cubicBezTo>
                          <a:pt x="80737" y="1214119"/>
                          <a:pt x="85416" y="1223243"/>
                          <a:pt x="93510" y="1228099"/>
                        </a:cubicBezTo>
                        <a:cubicBezTo>
                          <a:pt x="149634" y="1261774"/>
                          <a:pt x="213463" y="1284090"/>
                          <a:pt x="273720" y="1308193"/>
                        </a:cubicBezTo>
                        <a:cubicBezTo>
                          <a:pt x="305413" y="1320870"/>
                          <a:pt x="361045" y="1343882"/>
                          <a:pt x="387186" y="1348239"/>
                        </a:cubicBezTo>
                        <a:cubicBezTo>
                          <a:pt x="400535" y="1350464"/>
                          <a:pt x="414103" y="1351632"/>
                          <a:pt x="427232" y="1354914"/>
                        </a:cubicBezTo>
                        <a:cubicBezTo>
                          <a:pt x="440883" y="1358327"/>
                          <a:pt x="453481" y="1365503"/>
                          <a:pt x="467279" y="1368263"/>
                        </a:cubicBezTo>
                        <a:cubicBezTo>
                          <a:pt x="498132" y="1374434"/>
                          <a:pt x="529574" y="1377162"/>
                          <a:pt x="560721" y="1381612"/>
                        </a:cubicBezTo>
                        <a:lnTo>
                          <a:pt x="607443" y="1388286"/>
                        </a:lnTo>
                        <a:cubicBezTo>
                          <a:pt x="703307" y="1415676"/>
                          <a:pt x="639618" y="1399973"/>
                          <a:pt x="807676" y="1421658"/>
                        </a:cubicBezTo>
                        <a:lnTo>
                          <a:pt x="914467" y="1435007"/>
                        </a:lnTo>
                        <a:cubicBezTo>
                          <a:pt x="934490" y="1437232"/>
                          <a:pt x="954665" y="1438370"/>
                          <a:pt x="974537" y="1441682"/>
                        </a:cubicBezTo>
                        <a:cubicBezTo>
                          <a:pt x="1144845" y="1470068"/>
                          <a:pt x="874937" y="1440399"/>
                          <a:pt x="1154748" y="1468380"/>
                        </a:cubicBezTo>
                        <a:cubicBezTo>
                          <a:pt x="1199244" y="1472830"/>
                          <a:pt x="1244387" y="1472959"/>
                          <a:pt x="1288237" y="1481729"/>
                        </a:cubicBezTo>
                        <a:cubicBezTo>
                          <a:pt x="1332733" y="1490628"/>
                          <a:pt x="1376574" y="1503910"/>
                          <a:pt x="1421726" y="1508426"/>
                        </a:cubicBezTo>
                        <a:cubicBezTo>
                          <a:pt x="1443974" y="1510651"/>
                          <a:pt x="1466358" y="1511784"/>
                          <a:pt x="1488470" y="1515101"/>
                        </a:cubicBezTo>
                        <a:cubicBezTo>
                          <a:pt x="1656156" y="1540255"/>
                          <a:pt x="1449391" y="1518830"/>
                          <a:pt x="1628634" y="1535124"/>
                        </a:cubicBezTo>
                        <a:cubicBezTo>
                          <a:pt x="1650882" y="1539574"/>
                          <a:pt x="1672876" y="1545569"/>
                          <a:pt x="1695378" y="1548473"/>
                        </a:cubicBezTo>
                        <a:cubicBezTo>
                          <a:pt x="1741925" y="1554479"/>
                          <a:pt x="1835542" y="1561822"/>
                          <a:pt x="1835542" y="1561822"/>
                        </a:cubicBezTo>
                        <a:cubicBezTo>
                          <a:pt x="1971896" y="1589093"/>
                          <a:pt x="1881296" y="1573373"/>
                          <a:pt x="2115869" y="1595194"/>
                        </a:cubicBezTo>
                        <a:lnTo>
                          <a:pt x="2329451" y="1615218"/>
                        </a:lnTo>
                        <a:cubicBezTo>
                          <a:pt x="2353924" y="1617443"/>
                          <a:pt x="2378324" y="1620723"/>
                          <a:pt x="2402870" y="1621892"/>
                        </a:cubicBezTo>
                        <a:lnTo>
                          <a:pt x="2543034" y="1628566"/>
                        </a:lnTo>
                        <a:lnTo>
                          <a:pt x="2756616" y="1648590"/>
                        </a:lnTo>
                        <a:lnTo>
                          <a:pt x="2823361" y="1655264"/>
                        </a:lnTo>
                        <a:lnTo>
                          <a:pt x="2896780" y="1661939"/>
                        </a:lnTo>
                        <a:cubicBezTo>
                          <a:pt x="2919038" y="1664059"/>
                          <a:pt x="2941192" y="1667524"/>
                          <a:pt x="2963524" y="1668613"/>
                        </a:cubicBezTo>
                        <a:lnTo>
                          <a:pt x="3237177" y="1681962"/>
                        </a:lnTo>
                        <a:cubicBezTo>
                          <a:pt x="3348418" y="1679737"/>
                          <a:pt x="3459735" y="1679985"/>
                          <a:pt x="3570899" y="1675288"/>
                        </a:cubicBezTo>
                        <a:cubicBezTo>
                          <a:pt x="3617790" y="1673307"/>
                          <a:pt x="3664363" y="1666609"/>
                          <a:pt x="3711063" y="1661939"/>
                        </a:cubicBezTo>
                        <a:lnTo>
                          <a:pt x="3844552" y="1648590"/>
                        </a:lnTo>
                        <a:cubicBezTo>
                          <a:pt x="3866800" y="1646365"/>
                          <a:pt x="3889372" y="1646300"/>
                          <a:pt x="3911297" y="1641915"/>
                        </a:cubicBezTo>
                        <a:cubicBezTo>
                          <a:pt x="3933545" y="1637465"/>
                          <a:pt x="3955551" y="1631565"/>
                          <a:pt x="3978041" y="1628566"/>
                        </a:cubicBezTo>
                        <a:cubicBezTo>
                          <a:pt x="3996138" y="1626153"/>
                          <a:pt x="4135855" y="1613088"/>
                          <a:pt x="4178275" y="1608543"/>
                        </a:cubicBezTo>
                        <a:lnTo>
                          <a:pt x="4365159" y="1588520"/>
                        </a:lnTo>
                        <a:cubicBezTo>
                          <a:pt x="4490223" y="1560728"/>
                          <a:pt x="4357763" y="1587669"/>
                          <a:pt x="4491974" y="1568496"/>
                        </a:cubicBezTo>
                        <a:cubicBezTo>
                          <a:pt x="4736953" y="1533499"/>
                          <a:pt x="4519675" y="1558743"/>
                          <a:pt x="4672184" y="1541799"/>
                        </a:cubicBezTo>
                        <a:cubicBezTo>
                          <a:pt x="4692207" y="1537349"/>
                          <a:pt x="4712021" y="1531822"/>
                          <a:pt x="4732254" y="1528450"/>
                        </a:cubicBezTo>
                        <a:cubicBezTo>
                          <a:pt x="4752126" y="1525138"/>
                          <a:pt x="4772595" y="1525857"/>
                          <a:pt x="4792324" y="1521775"/>
                        </a:cubicBezTo>
                        <a:cubicBezTo>
                          <a:pt x="4901736" y="1499138"/>
                          <a:pt x="5011942" y="1479050"/>
                          <a:pt x="5119372" y="1448356"/>
                        </a:cubicBezTo>
                        <a:lnTo>
                          <a:pt x="5259536" y="1408310"/>
                        </a:lnTo>
                        <a:cubicBezTo>
                          <a:pt x="5333297" y="1387236"/>
                          <a:pt x="5290926" y="1400072"/>
                          <a:pt x="5386351" y="1368263"/>
                        </a:cubicBezTo>
                        <a:lnTo>
                          <a:pt x="5426397" y="1354914"/>
                        </a:lnTo>
                        <a:cubicBezTo>
                          <a:pt x="5439746" y="1350464"/>
                          <a:pt x="5453858" y="1347858"/>
                          <a:pt x="5466444" y="1341565"/>
                        </a:cubicBezTo>
                        <a:cubicBezTo>
                          <a:pt x="5479793" y="1334891"/>
                          <a:pt x="5492818" y="1327524"/>
                          <a:pt x="5506491" y="1321542"/>
                        </a:cubicBezTo>
                        <a:cubicBezTo>
                          <a:pt x="5528444" y="1311938"/>
                          <a:pt x="5554065" y="1309221"/>
                          <a:pt x="5573235" y="1294844"/>
                        </a:cubicBezTo>
                        <a:cubicBezTo>
                          <a:pt x="5582134" y="1288170"/>
                          <a:pt x="5590209" y="1280223"/>
                          <a:pt x="5599933" y="1274821"/>
                        </a:cubicBezTo>
                        <a:cubicBezTo>
                          <a:pt x="5610406" y="1269003"/>
                          <a:pt x="5622357" y="1266338"/>
                          <a:pt x="5633305" y="1261472"/>
                        </a:cubicBezTo>
                        <a:cubicBezTo>
                          <a:pt x="5642397" y="1257431"/>
                          <a:pt x="5651104" y="1252573"/>
                          <a:pt x="5660003" y="1248123"/>
                        </a:cubicBezTo>
                        <a:cubicBezTo>
                          <a:pt x="5712056" y="1196067"/>
                          <a:pt x="5645236" y="1258669"/>
                          <a:pt x="5706724" y="1214750"/>
                        </a:cubicBezTo>
                        <a:cubicBezTo>
                          <a:pt x="5714405" y="1209264"/>
                          <a:pt x="5719693" y="1200998"/>
                          <a:pt x="5726748" y="1194727"/>
                        </a:cubicBezTo>
                        <a:cubicBezTo>
                          <a:pt x="5739735" y="1183183"/>
                          <a:pt x="5754507" y="1173642"/>
                          <a:pt x="5766794" y="1161355"/>
                        </a:cubicBezTo>
                        <a:cubicBezTo>
                          <a:pt x="5772466" y="1155683"/>
                          <a:pt x="5775007" y="1147494"/>
                          <a:pt x="5780143" y="1141331"/>
                        </a:cubicBezTo>
                        <a:cubicBezTo>
                          <a:pt x="5786186" y="1134080"/>
                          <a:pt x="5794124" y="1128559"/>
                          <a:pt x="5800167" y="1121308"/>
                        </a:cubicBezTo>
                        <a:cubicBezTo>
                          <a:pt x="5805302" y="1115146"/>
                          <a:pt x="5808703" y="1107702"/>
                          <a:pt x="5813516" y="1101285"/>
                        </a:cubicBezTo>
                        <a:cubicBezTo>
                          <a:pt x="5822063" y="1089888"/>
                          <a:pt x="5831314" y="1079036"/>
                          <a:pt x="5840213" y="1067912"/>
                        </a:cubicBezTo>
                        <a:cubicBezTo>
                          <a:pt x="5842438" y="1061238"/>
                          <a:pt x="5843742" y="1054182"/>
                          <a:pt x="5846888" y="1047889"/>
                        </a:cubicBezTo>
                        <a:cubicBezTo>
                          <a:pt x="5852690" y="1036286"/>
                          <a:pt x="5860611" y="1025857"/>
                          <a:pt x="5866911" y="1014517"/>
                        </a:cubicBezTo>
                        <a:cubicBezTo>
                          <a:pt x="5871743" y="1005819"/>
                          <a:pt x="5875810" y="996718"/>
                          <a:pt x="5880260" y="987819"/>
                        </a:cubicBezTo>
                        <a:cubicBezTo>
                          <a:pt x="5882485" y="976695"/>
                          <a:pt x="5887474" y="965778"/>
                          <a:pt x="5886934" y="954447"/>
                        </a:cubicBezTo>
                        <a:cubicBezTo>
                          <a:pt x="5885228" y="918614"/>
                          <a:pt x="5881207" y="882711"/>
                          <a:pt x="5873586" y="847656"/>
                        </a:cubicBezTo>
                        <a:cubicBezTo>
                          <a:pt x="5868535" y="824423"/>
                          <a:pt x="5846903" y="788351"/>
                          <a:pt x="5833539" y="767562"/>
                        </a:cubicBezTo>
                        <a:cubicBezTo>
                          <a:pt x="5814647" y="738174"/>
                          <a:pt x="5791325" y="701104"/>
                          <a:pt x="5766794" y="674120"/>
                        </a:cubicBezTo>
                        <a:cubicBezTo>
                          <a:pt x="5766781" y="674105"/>
                          <a:pt x="5686715" y="594040"/>
                          <a:pt x="5686701" y="594026"/>
                        </a:cubicBezTo>
                        <a:cubicBezTo>
                          <a:pt x="5641905" y="549231"/>
                          <a:pt x="5647638" y="552666"/>
                          <a:pt x="5573235" y="500584"/>
                        </a:cubicBezTo>
                        <a:lnTo>
                          <a:pt x="5439746" y="407142"/>
                        </a:lnTo>
                        <a:cubicBezTo>
                          <a:pt x="5426555" y="398010"/>
                          <a:pt x="5414049" y="387619"/>
                          <a:pt x="5399699" y="380444"/>
                        </a:cubicBezTo>
                        <a:cubicBezTo>
                          <a:pt x="5386350" y="373770"/>
                          <a:pt x="5372544" y="367941"/>
                          <a:pt x="5359653" y="360421"/>
                        </a:cubicBezTo>
                        <a:cubicBezTo>
                          <a:pt x="5345795" y="352337"/>
                          <a:pt x="5333956" y="340898"/>
                          <a:pt x="5319606" y="333723"/>
                        </a:cubicBezTo>
                        <a:cubicBezTo>
                          <a:pt x="5289296" y="318568"/>
                          <a:pt x="5257311" y="307025"/>
                          <a:pt x="5226164" y="293676"/>
                        </a:cubicBezTo>
                        <a:cubicBezTo>
                          <a:pt x="5168420" y="268928"/>
                          <a:pt x="5141634" y="256601"/>
                          <a:pt x="5072651" y="233606"/>
                        </a:cubicBezTo>
                        <a:cubicBezTo>
                          <a:pt x="5032604" y="220257"/>
                          <a:pt x="4993719" y="202716"/>
                          <a:pt x="4952511" y="193559"/>
                        </a:cubicBezTo>
                        <a:lnTo>
                          <a:pt x="4892441" y="180210"/>
                        </a:lnTo>
                        <a:lnTo>
                          <a:pt x="4758952" y="146838"/>
                        </a:lnTo>
                        <a:cubicBezTo>
                          <a:pt x="4736508" y="140853"/>
                          <a:pt x="4714803" y="132195"/>
                          <a:pt x="4692207" y="126815"/>
                        </a:cubicBezTo>
                        <a:cubicBezTo>
                          <a:pt x="4668009" y="121054"/>
                          <a:pt x="4643243" y="118016"/>
                          <a:pt x="4618788" y="113466"/>
                        </a:cubicBezTo>
                        <a:cubicBezTo>
                          <a:pt x="4360610" y="65433"/>
                          <a:pt x="4483378" y="86448"/>
                          <a:pt x="4325113" y="60070"/>
                        </a:cubicBezTo>
                        <a:lnTo>
                          <a:pt x="4158251" y="33372"/>
                        </a:lnTo>
                        <a:lnTo>
                          <a:pt x="3984716" y="20023"/>
                        </a:lnTo>
                        <a:cubicBezTo>
                          <a:pt x="3955793" y="17798"/>
                          <a:pt x="3926938" y="14384"/>
                          <a:pt x="3897948" y="13349"/>
                        </a:cubicBezTo>
                        <a:lnTo>
                          <a:pt x="3524178" y="0"/>
                        </a:lnTo>
                        <a:lnTo>
                          <a:pt x="3036943" y="6675"/>
                        </a:lnTo>
                        <a:cubicBezTo>
                          <a:pt x="2970079" y="8622"/>
                          <a:pt x="2903454" y="15573"/>
                          <a:pt x="2836710" y="20023"/>
                        </a:cubicBezTo>
                        <a:lnTo>
                          <a:pt x="2636476" y="33372"/>
                        </a:lnTo>
                        <a:cubicBezTo>
                          <a:pt x="2603104" y="35597"/>
                          <a:pt x="2569650" y="36825"/>
                          <a:pt x="2536359" y="40047"/>
                        </a:cubicBezTo>
                        <a:lnTo>
                          <a:pt x="2329451" y="60070"/>
                        </a:lnTo>
                        <a:cubicBezTo>
                          <a:pt x="2260349" y="67872"/>
                          <a:pt x="2191589" y="78483"/>
                          <a:pt x="2122543" y="86768"/>
                        </a:cubicBezTo>
                        <a:cubicBezTo>
                          <a:pt x="1987226" y="103006"/>
                          <a:pt x="1865842" y="112813"/>
                          <a:pt x="1735425" y="133489"/>
                        </a:cubicBezTo>
                        <a:cubicBezTo>
                          <a:pt x="995208" y="250841"/>
                          <a:pt x="1478683" y="154117"/>
                          <a:pt x="1194794" y="233606"/>
                        </a:cubicBezTo>
                        <a:cubicBezTo>
                          <a:pt x="1168294" y="241026"/>
                          <a:pt x="1140630" y="244410"/>
                          <a:pt x="1114701" y="253629"/>
                        </a:cubicBezTo>
                        <a:cubicBezTo>
                          <a:pt x="1040350" y="280065"/>
                          <a:pt x="966654" y="308576"/>
                          <a:pt x="894444" y="340397"/>
                        </a:cubicBezTo>
                        <a:cubicBezTo>
                          <a:pt x="835263" y="366477"/>
                          <a:pt x="720908" y="427165"/>
                          <a:pt x="720908" y="42716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7525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CEA3-54C1-640F-BAB4-F17ABB3C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CEDB-2ADD-584D-8054-1B973E8F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err="1">
                <a:latin typeface="Fira Sans SemiBold"/>
              </a:rPr>
              <a:t>Standaardisering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binnen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AuthZEN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89E370-1389-AA14-FEDE-8D78365C9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Fira Sans"/>
              </a:rPr>
              <a:t>Ontwikkeling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overheidsbrede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informatiemodellen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:</a:t>
            </a:r>
          </a:p>
          <a:p>
            <a:r>
              <a:rPr lang="en-US" dirty="0">
                <a:latin typeface="Fira Sans"/>
              </a:rPr>
              <a:t>step-up </a:t>
            </a:r>
            <a:r>
              <a:rPr lang="en-US" dirty="0" err="1">
                <a:latin typeface="Fira Sans"/>
              </a:rPr>
              <a:t>acties</a:t>
            </a:r>
            <a:r>
              <a:rPr lang="en-US" dirty="0">
                <a:latin typeface="Fira Sans"/>
              </a:rPr>
              <a:t> </a:t>
            </a:r>
          </a:p>
          <a:p>
            <a:r>
              <a:rPr lang="en-US" dirty="0">
                <a:latin typeface="Fira Sans"/>
              </a:rPr>
              <a:t>residual policies (</a:t>
            </a:r>
            <a:r>
              <a:rPr lang="en-US" dirty="0" err="1">
                <a:latin typeface="Fira Sans"/>
              </a:rPr>
              <a:t>AuthZEN</a:t>
            </a:r>
            <a:r>
              <a:rPr lang="en-US" dirty="0">
                <a:latin typeface="Fira Sans"/>
              </a:rPr>
              <a:t> 1.1)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F61F081-4A0A-9EF9-4AC6-677031D9D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4289" y="2677188"/>
            <a:ext cx="4356100" cy="3136900"/>
          </a:xfrm>
          <a:prstGeom prst="rect">
            <a:avLst/>
          </a:prstGeom>
        </p:spPr>
      </p:pic>
      <p:sp>
        <p:nvSpPr>
          <p:cNvPr id="5" name="Vrije vorm 4">
            <a:extLst>
              <a:ext uri="{FF2B5EF4-FFF2-40B4-BE49-F238E27FC236}">
                <a16:creationId xmlns:a16="http://schemas.microsoft.com/office/drawing/2014/main" id="{4A6E8C89-A853-C3D9-8833-ACE4B71DB214}"/>
              </a:ext>
            </a:extLst>
          </p:cNvPr>
          <p:cNvSpPr/>
          <p:nvPr/>
        </p:nvSpPr>
        <p:spPr>
          <a:xfrm rot="18775565">
            <a:off x="7037166" y="4608847"/>
            <a:ext cx="1880515" cy="1291427"/>
          </a:xfrm>
          <a:custGeom>
            <a:avLst/>
            <a:gdLst>
              <a:gd name="connsiteX0" fmla="*/ 786087 w 1880515"/>
              <a:gd name="connsiteY0" fmla="*/ 73225 h 1291427"/>
              <a:gd name="connsiteX1" fmla="*/ 737715 w 1880515"/>
              <a:gd name="connsiteY1" fmla="*/ 26627 h 1291427"/>
              <a:gd name="connsiteX2" fmla="*/ 701436 w 1880515"/>
              <a:gd name="connsiteY2" fmla="*/ 13313 h 1291427"/>
              <a:gd name="connsiteX3" fmla="*/ 622831 w 1880515"/>
              <a:gd name="connsiteY3" fmla="*/ 0 h 1291427"/>
              <a:gd name="connsiteX4" fmla="*/ 465620 w 1880515"/>
              <a:gd name="connsiteY4" fmla="*/ 13313 h 1291427"/>
              <a:gd name="connsiteX5" fmla="*/ 253990 w 1880515"/>
              <a:gd name="connsiteY5" fmla="*/ 113166 h 1291427"/>
              <a:gd name="connsiteX6" fmla="*/ 223758 w 1880515"/>
              <a:gd name="connsiteY6" fmla="*/ 133136 h 1291427"/>
              <a:gd name="connsiteX7" fmla="*/ 181432 w 1880515"/>
              <a:gd name="connsiteY7" fmla="*/ 186391 h 1291427"/>
              <a:gd name="connsiteX8" fmla="*/ 157246 w 1880515"/>
              <a:gd name="connsiteY8" fmla="*/ 213019 h 1291427"/>
              <a:gd name="connsiteX9" fmla="*/ 120966 w 1880515"/>
              <a:gd name="connsiteY9" fmla="*/ 279587 h 1291427"/>
              <a:gd name="connsiteX10" fmla="*/ 96780 w 1880515"/>
              <a:gd name="connsiteY10" fmla="*/ 312871 h 1291427"/>
              <a:gd name="connsiteX11" fmla="*/ 66547 w 1880515"/>
              <a:gd name="connsiteY11" fmla="*/ 399410 h 1291427"/>
              <a:gd name="connsiteX12" fmla="*/ 48408 w 1880515"/>
              <a:gd name="connsiteY12" fmla="*/ 446008 h 1291427"/>
              <a:gd name="connsiteX13" fmla="*/ 36314 w 1880515"/>
              <a:gd name="connsiteY13" fmla="*/ 499262 h 1291427"/>
              <a:gd name="connsiteX14" fmla="*/ 12128 w 1880515"/>
              <a:gd name="connsiteY14" fmla="*/ 592458 h 1291427"/>
              <a:gd name="connsiteX15" fmla="*/ 35 w 1880515"/>
              <a:gd name="connsiteY15" fmla="*/ 692311 h 1291427"/>
              <a:gd name="connsiteX16" fmla="*/ 6082 w 1880515"/>
              <a:gd name="connsiteY16" fmla="*/ 872045 h 1291427"/>
              <a:gd name="connsiteX17" fmla="*/ 30267 w 1880515"/>
              <a:gd name="connsiteY17" fmla="*/ 951928 h 1291427"/>
              <a:gd name="connsiteX18" fmla="*/ 96780 w 1880515"/>
              <a:gd name="connsiteY18" fmla="*/ 1071751 h 1291427"/>
              <a:gd name="connsiteX19" fmla="*/ 157246 w 1880515"/>
              <a:gd name="connsiteY19" fmla="*/ 1138320 h 1291427"/>
              <a:gd name="connsiteX20" fmla="*/ 193525 w 1880515"/>
              <a:gd name="connsiteY20" fmla="*/ 1171604 h 1291427"/>
              <a:gd name="connsiteX21" fmla="*/ 332596 w 1880515"/>
              <a:gd name="connsiteY21" fmla="*/ 1238171 h 1291427"/>
              <a:gd name="connsiteX22" fmla="*/ 447481 w 1880515"/>
              <a:gd name="connsiteY22" fmla="*/ 1271456 h 1291427"/>
              <a:gd name="connsiteX23" fmla="*/ 568412 w 1880515"/>
              <a:gd name="connsiteY23" fmla="*/ 1284770 h 1291427"/>
              <a:gd name="connsiteX24" fmla="*/ 634924 w 1880515"/>
              <a:gd name="connsiteY24" fmla="*/ 1291427 h 1291427"/>
              <a:gd name="connsiteX25" fmla="*/ 894925 w 1880515"/>
              <a:gd name="connsiteY25" fmla="*/ 1284770 h 1291427"/>
              <a:gd name="connsiteX26" fmla="*/ 1021904 w 1880515"/>
              <a:gd name="connsiteY26" fmla="*/ 1258143 h 1291427"/>
              <a:gd name="connsiteX27" fmla="*/ 1215393 w 1880515"/>
              <a:gd name="connsiteY27" fmla="*/ 1204887 h 1291427"/>
              <a:gd name="connsiteX28" fmla="*/ 1342371 w 1880515"/>
              <a:gd name="connsiteY28" fmla="*/ 1144976 h 1291427"/>
              <a:gd name="connsiteX29" fmla="*/ 1517721 w 1880515"/>
              <a:gd name="connsiteY29" fmla="*/ 1045123 h 1291427"/>
              <a:gd name="connsiteX30" fmla="*/ 1572140 w 1880515"/>
              <a:gd name="connsiteY30" fmla="*/ 998525 h 1291427"/>
              <a:gd name="connsiteX31" fmla="*/ 1674931 w 1880515"/>
              <a:gd name="connsiteY31" fmla="*/ 911986 h 1291427"/>
              <a:gd name="connsiteX32" fmla="*/ 1759583 w 1880515"/>
              <a:gd name="connsiteY32" fmla="*/ 818791 h 1291427"/>
              <a:gd name="connsiteX33" fmla="*/ 1862375 w 1880515"/>
              <a:gd name="connsiteY33" fmla="*/ 605772 h 1291427"/>
              <a:gd name="connsiteX34" fmla="*/ 1880515 w 1880515"/>
              <a:gd name="connsiteY34" fmla="*/ 492606 h 1291427"/>
              <a:gd name="connsiteX35" fmla="*/ 1856328 w 1880515"/>
              <a:gd name="connsiteY35" fmla="*/ 326184 h 1291427"/>
              <a:gd name="connsiteX36" fmla="*/ 1801909 w 1880515"/>
              <a:gd name="connsiteY36" fmla="*/ 226333 h 1291427"/>
              <a:gd name="connsiteX37" fmla="*/ 1759583 w 1880515"/>
              <a:gd name="connsiteY37" fmla="*/ 179734 h 1291427"/>
              <a:gd name="connsiteX38" fmla="*/ 1662839 w 1880515"/>
              <a:gd name="connsiteY38" fmla="*/ 113166 h 1291427"/>
              <a:gd name="connsiteX39" fmla="*/ 1463302 w 1880515"/>
              <a:gd name="connsiteY39" fmla="*/ 46597 h 1291427"/>
              <a:gd name="connsiteX40" fmla="*/ 1390743 w 1880515"/>
              <a:gd name="connsiteY40" fmla="*/ 39941 h 1291427"/>
              <a:gd name="connsiteX41" fmla="*/ 1245626 w 1880515"/>
              <a:gd name="connsiteY41" fmla="*/ 33283 h 1291427"/>
              <a:gd name="connsiteX42" fmla="*/ 967485 w 1880515"/>
              <a:gd name="connsiteY42" fmla="*/ 93196 h 1291427"/>
              <a:gd name="connsiteX43" fmla="*/ 767948 w 1880515"/>
              <a:gd name="connsiteY43" fmla="*/ 173078 h 1291427"/>
              <a:gd name="connsiteX44" fmla="*/ 574458 w 1880515"/>
              <a:gd name="connsiteY44" fmla="*/ 286244 h 1291427"/>
              <a:gd name="connsiteX45" fmla="*/ 417247 w 1880515"/>
              <a:gd name="connsiteY45" fmla="*/ 406067 h 1291427"/>
              <a:gd name="connsiteX46" fmla="*/ 308409 w 1880515"/>
              <a:gd name="connsiteY46" fmla="*/ 525890 h 129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880515" h="1291427" extrusionOk="0">
                <a:moveTo>
                  <a:pt x="786087" y="73225"/>
                </a:moveTo>
                <a:cubicBezTo>
                  <a:pt x="764706" y="54449"/>
                  <a:pt x="753783" y="40115"/>
                  <a:pt x="737715" y="26627"/>
                </a:cubicBezTo>
                <a:cubicBezTo>
                  <a:pt x="730002" y="19672"/>
                  <a:pt x="713292" y="17357"/>
                  <a:pt x="701436" y="13313"/>
                </a:cubicBezTo>
                <a:cubicBezTo>
                  <a:pt x="669691" y="4064"/>
                  <a:pt x="660838" y="6386"/>
                  <a:pt x="622831" y="0"/>
                </a:cubicBezTo>
                <a:cubicBezTo>
                  <a:pt x="557822" y="-2459"/>
                  <a:pt x="522615" y="4002"/>
                  <a:pt x="465620" y="13313"/>
                </a:cubicBezTo>
                <a:cubicBezTo>
                  <a:pt x="329815" y="45163"/>
                  <a:pt x="339341" y="51334"/>
                  <a:pt x="253990" y="113166"/>
                </a:cubicBezTo>
                <a:cubicBezTo>
                  <a:pt x="241243" y="119725"/>
                  <a:pt x="229966" y="126704"/>
                  <a:pt x="223758" y="133136"/>
                </a:cubicBezTo>
                <a:cubicBezTo>
                  <a:pt x="207583" y="145443"/>
                  <a:pt x="194653" y="170750"/>
                  <a:pt x="181432" y="186391"/>
                </a:cubicBezTo>
                <a:cubicBezTo>
                  <a:pt x="174520" y="196088"/>
                  <a:pt x="167029" y="203564"/>
                  <a:pt x="157246" y="213019"/>
                </a:cubicBezTo>
                <a:cubicBezTo>
                  <a:pt x="138491" y="233252"/>
                  <a:pt x="140566" y="263401"/>
                  <a:pt x="120966" y="279587"/>
                </a:cubicBezTo>
                <a:cubicBezTo>
                  <a:pt x="114758" y="293441"/>
                  <a:pt x="103526" y="303129"/>
                  <a:pt x="96780" y="312871"/>
                </a:cubicBezTo>
                <a:cubicBezTo>
                  <a:pt x="82757" y="346750"/>
                  <a:pt x="79810" y="370059"/>
                  <a:pt x="66547" y="399410"/>
                </a:cubicBezTo>
                <a:cubicBezTo>
                  <a:pt x="63160" y="413324"/>
                  <a:pt x="53855" y="427187"/>
                  <a:pt x="48408" y="446008"/>
                </a:cubicBezTo>
                <a:cubicBezTo>
                  <a:pt x="39578" y="463954"/>
                  <a:pt x="39503" y="480792"/>
                  <a:pt x="36314" y="499262"/>
                </a:cubicBezTo>
                <a:cubicBezTo>
                  <a:pt x="28592" y="530432"/>
                  <a:pt x="12128" y="592457"/>
                  <a:pt x="12128" y="592458"/>
                </a:cubicBezTo>
                <a:cubicBezTo>
                  <a:pt x="10687" y="603287"/>
                  <a:pt x="-1948" y="684876"/>
                  <a:pt x="35" y="692311"/>
                </a:cubicBezTo>
                <a:cubicBezTo>
                  <a:pt x="-7821" y="766310"/>
                  <a:pt x="3044" y="815468"/>
                  <a:pt x="6082" y="872045"/>
                </a:cubicBezTo>
                <a:cubicBezTo>
                  <a:pt x="9003" y="907518"/>
                  <a:pt x="25428" y="922930"/>
                  <a:pt x="30267" y="951928"/>
                </a:cubicBezTo>
                <a:cubicBezTo>
                  <a:pt x="47563" y="993227"/>
                  <a:pt x="62508" y="1041335"/>
                  <a:pt x="96780" y="1071751"/>
                </a:cubicBezTo>
                <a:cubicBezTo>
                  <a:pt x="118626" y="1097288"/>
                  <a:pt x="130244" y="1120130"/>
                  <a:pt x="157246" y="1138320"/>
                </a:cubicBezTo>
                <a:cubicBezTo>
                  <a:pt x="169267" y="1147104"/>
                  <a:pt x="178322" y="1161611"/>
                  <a:pt x="193525" y="1171604"/>
                </a:cubicBezTo>
                <a:cubicBezTo>
                  <a:pt x="243203" y="1210071"/>
                  <a:pt x="277258" y="1230293"/>
                  <a:pt x="332596" y="1238171"/>
                </a:cubicBezTo>
                <a:cubicBezTo>
                  <a:pt x="375684" y="1256365"/>
                  <a:pt x="399641" y="1262938"/>
                  <a:pt x="447481" y="1271456"/>
                </a:cubicBezTo>
                <a:cubicBezTo>
                  <a:pt x="499242" y="1280987"/>
                  <a:pt x="527693" y="1272262"/>
                  <a:pt x="568412" y="1284770"/>
                </a:cubicBezTo>
                <a:cubicBezTo>
                  <a:pt x="586863" y="1285509"/>
                  <a:pt x="604937" y="1295243"/>
                  <a:pt x="634924" y="1291427"/>
                </a:cubicBezTo>
                <a:cubicBezTo>
                  <a:pt x="706854" y="1284159"/>
                  <a:pt x="807159" y="1293558"/>
                  <a:pt x="894925" y="1284770"/>
                </a:cubicBezTo>
                <a:cubicBezTo>
                  <a:pt x="932812" y="1291926"/>
                  <a:pt x="987651" y="1257215"/>
                  <a:pt x="1021904" y="1258143"/>
                </a:cubicBezTo>
                <a:cubicBezTo>
                  <a:pt x="1103576" y="1252437"/>
                  <a:pt x="1152253" y="1230913"/>
                  <a:pt x="1215393" y="1204887"/>
                </a:cubicBezTo>
                <a:cubicBezTo>
                  <a:pt x="1271089" y="1184492"/>
                  <a:pt x="1287144" y="1171037"/>
                  <a:pt x="1342371" y="1144976"/>
                </a:cubicBezTo>
                <a:cubicBezTo>
                  <a:pt x="1342815" y="1143112"/>
                  <a:pt x="1489829" y="1068888"/>
                  <a:pt x="1517721" y="1045123"/>
                </a:cubicBezTo>
                <a:cubicBezTo>
                  <a:pt x="1543723" y="1029268"/>
                  <a:pt x="1552569" y="1019866"/>
                  <a:pt x="1572140" y="998525"/>
                </a:cubicBezTo>
                <a:cubicBezTo>
                  <a:pt x="1640398" y="948731"/>
                  <a:pt x="1622608" y="976036"/>
                  <a:pt x="1674931" y="911986"/>
                </a:cubicBezTo>
                <a:cubicBezTo>
                  <a:pt x="1697388" y="885789"/>
                  <a:pt x="1736491" y="853138"/>
                  <a:pt x="1759583" y="818791"/>
                </a:cubicBezTo>
                <a:cubicBezTo>
                  <a:pt x="1787438" y="750347"/>
                  <a:pt x="1848858" y="693743"/>
                  <a:pt x="1862375" y="605772"/>
                </a:cubicBezTo>
                <a:cubicBezTo>
                  <a:pt x="1873241" y="566784"/>
                  <a:pt x="1877014" y="541460"/>
                  <a:pt x="1880515" y="492606"/>
                </a:cubicBezTo>
                <a:cubicBezTo>
                  <a:pt x="1888486" y="457835"/>
                  <a:pt x="1877010" y="377310"/>
                  <a:pt x="1856328" y="326184"/>
                </a:cubicBezTo>
                <a:cubicBezTo>
                  <a:pt x="1847146" y="300363"/>
                  <a:pt x="1823819" y="253450"/>
                  <a:pt x="1801909" y="226333"/>
                </a:cubicBezTo>
                <a:cubicBezTo>
                  <a:pt x="1787714" y="209878"/>
                  <a:pt x="1774825" y="195733"/>
                  <a:pt x="1759583" y="179734"/>
                </a:cubicBezTo>
                <a:cubicBezTo>
                  <a:pt x="1732867" y="148340"/>
                  <a:pt x="1694973" y="134709"/>
                  <a:pt x="1662839" y="113166"/>
                </a:cubicBezTo>
                <a:cubicBezTo>
                  <a:pt x="1624604" y="92526"/>
                  <a:pt x="1482706" y="47835"/>
                  <a:pt x="1463302" y="46597"/>
                </a:cubicBezTo>
                <a:cubicBezTo>
                  <a:pt x="1438011" y="45956"/>
                  <a:pt x="1416039" y="41788"/>
                  <a:pt x="1390743" y="39941"/>
                </a:cubicBezTo>
                <a:cubicBezTo>
                  <a:pt x="1338063" y="28373"/>
                  <a:pt x="1304125" y="33574"/>
                  <a:pt x="1245626" y="33283"/>
                </a:cubicBezTo>
                <a:cubicBezTo>
                  <a:pt x="1160261" y="39851"/>
                  <a:pt x="1040976" y="62886"/>
                  <a:pt x="967485" y="93196"/>
                </a:cubicBezTo>
                <a:cubicBezTo>
                  <a:pt x="900424" y="105323"/>
                  <a:pt x="833109" y="142199"/>
                  <a:pt x="767948" y="173078"/>
                </a:cubicBezTo>
                <a:cubicBezTo>
                  <a:pt x="678562" y="224031"/>
                  <a:pt x="643919" y="235917"/>
                  <a:pt x="574458" y="286244"/>
                </a:cubicBezTo>
                <a:cubicBezTo>
                  <a:pt x="570165" y="290667"/>
                  <a:pt x="446628" y="383101"/>
                  <a:pt x="417247" y="406067"/>
                </a:cubicBezTo>
                <a:cubicBezTo>
                  <a:pt x="379547" y="444380"/>
                  <a:pt x="308409" y="525890"/>
                  <a:pt x="308409" y="52589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67BA3137-6B09-5730-6667-CD99EA5EFC88}"/>
              </a:ext>
            </a:extLst>
          </p:cNvPr>
          <p:cNvSpPr/>
          <p:nvPr/>
        </p:nvSpPr>
        <p:spPr>
          <a:xfrm rot="19375016">
            <a:off x="6928403" y="4711651"/>
            <a:ext cx="1880515" cy="1291427"/>
          </a:xfrm>
          <a:custGeom>
            <a:avLst/>
            <a:gdLst>
              <a:gd name="connsiteX0" fmla="*/ 786087 w 1880515"/>
              <a:gd name="connsiteY0" fmla="*/ 73225 h 1291427"/>
              <a:gd name="connsiteX1" fmla="*/ 737715 w 1880515"/>
              <a:gd name="connsiteY1" fmla="*/ 26627 h 1291427"/>
              <a:gd name="connsiteX2" fmla="*/ 701436 w 1880515"/>
              <a:gd name="connsiteY2" fmla="*/ 13313 h 1291427"/>
              <a:gd name="connsiteX3" fmla="*/ 622831 w 1880515"/>
              <a:gd name="connsiteY3" fmla="*/ 0 h 1291427"/>
              <a:gd name="connsiteX4" fmla="*/ 465620 w 1880515"/>
              <a:gd name="connsiteY4" fmla="*/ 13313 h 1291427"/>
              <a:gd name="connsiteX5" fmla="*/ 253990 w 1880515"/>
              <a:gd name="connsiteY5" fmla="*/ 113166 h 1291427"/>
              <a:gd name="connsiteX6" fmla="*/ 223758 w 1880515"/>
              <a:gd name="connsiteY6" fmla="*/ 133136 h 1291427"/>
              <a:gd name="connsiteX7" fmla="*/ 181432 w 1880515"/>
              <a:gd name="connsiteY7" fmla="*/ 186391 h 1291427"/>
              <a:gd name="connsiteX8" fmla="*/ 157246 w 1880515"/>
              <a:gd name="connsiteY8" fmla="*/ 213019 h 1291427"/>
              <a:gd name="connsiteX9" fmla="*/ 120966 w 1880515"/>
              <a:gd name="connsiteY9" fmla="*/ 279587 h 1291427"/>
              <a:gd name="connsiteX10" fmla="*/ 96780 w 1880515"/>
              <a:gd name="connsiteY10" fmla="*/ 312871 h 1291427"/>
              <a:gd name="connsiteX11" fmla="*/ 66547 w 1880515"/>
              <a:gd name="connsiteY11" fmla="*/ 399410 h 1291427"/>
              <a:gd name="connsiteX12" fmla="*/ 48408 w 1880515"/>
              <a:gd name="connsiteY12" fmla="*/ 446008 h 1291427"/>
              <a:gd name="connsiteX13" fmla="*/ 36314 w 1880515"/>
              <a:gd name="connsiteY13" fmla="*/ 499262 h 1291427"/>
              <a:gd name="connsiteX14" fmla="*/ 12128 w 1880515"/>
              <a:gd name="connsiteY14" fmla="*/ 592458 h 1291427"/>
              <a:gd name="connsiteX15" fmla="*/ 35 w 1880515"/>
              <a:gd name="connsiteY15" fmla="*/ 692311 h 1291427"/>
              <a:gd name="connsiteX16" fmla="*/ 6082 w 1880515"/>
              <a:gd name="connsiteY16" fmla="*/ 872045 h 1291427"/>
              <a:gd name="connsiteX17" fmla="*/ 30267 w 1880515"/>
              <a:gd name="connsiteY17" fmla="*/ 951928 h 1291427"/>
              <a:gd name="connsiteX18" fmla="*/ 96780 w 1880515"/>
              <a:gd name="connsiteY18" fmla="*/ 1071751 h 1291427"/>
              <a:gd name="connsiteX19" fmla="*/ 157246 w 1880515"/>
              <a:gd name="connsiteY19" fmla="*/ 1138320 h 1291427"/>
              <a:gd name="connsiteX20" fmla="*/ 193525 w 1880515"/>
              <a:gd name="connsiteY20" fmla="*/ 1171604 h 1291427"/>
              <a:gd name="connsiteX21" fmla="*/ 332596 w 1880515"/>
              <a:gd name="connsiteY21" fmla="*/ 1238171 h 1291427"/>
              <a:gd name="connsiteX22" fmla="*/ 447481 w 1880515"/>
              <a:gd name="connsiteY22" fmla="*/ 1271456 h 1291427"/>
              <a:gd name="connsiteX23" fmla="*/ 568412 w 1880515"/>
              <a:gd name="connsiteY23" fmla="*/ 1284770 h 1291427"/>
              <a:gd name="connsiteX24" fmla="*/ 634924 w 1880515"/>
              <a:gd name="connsiteY24" fmla="*/ 1291427 h 1291427"/>
              <a:gd name="connsiteX25" fmla="*/ 894925 w 1880515"/>
              <a:gd name="connsiteY25" fmla="*/ 1284770 h 1291427"/>
              <a:gd name="connsiteX26" fmla="*/ 1021904 w 1880515"/>
              <a:gd name="connsiteY26" fmla="*/ 1258143 h 1291427"/>
              <a:gd name="connsiteX27" fmla="*/ 1215393 w 1880515"/>
              <a:gd name="connsiteY27" fmla="*/ 1204887 h 1291427"/>
              <a:gd name="connsiteX28" fmla="*/ 1342371 w 1880515"/>
              <a:gd name="connsiteY28" fmla="*/ 1144976 h 1291427"/>
              <a:gd name="connsiteX29" fmla="*/ 1517721 w 1880515"/>
              <a:gd name="connsiteY29" fmla="*/ 1045123 h 1291427"/>
              <a:gd name="connsiteX30" fmla="*/ 1572140 w 1880515"/>
              <a:gd name="connsiteY30" fmla="*/ 998525 h 1291427"/>
              <a:gd name="connsiteX31" fmla="*/ 1674931 w 1880515"/>
              <a:gd name="connsiteY31" fmla="*/ 911986 h 1291427"/>
              <a:gd name="connsiteX32" fmla="*/ 1759583 w 1880515"/>
              <a:gd name="connsiteY32" fmla="*/ 818791 h 1291427"/>
              <a:gd name="connsiteX33" fmla="*/ 1862375 w 1880515"/>
              <a:gd name="connsiteY33" fmla="*/ 605772 h 1291427"/>
              <a:gd name="connsiteX34" fmla="*/ 1880515 w 1880515"/>
              <a:gd name="connsiteY34" fmla="*/ 492606 h 1291427"/>
              <a:gd name="connsiteX35" fmla="*/ 1856328 w 1880515"/>
              <a:gd name="connsiteY35" fmla="*/ 326184 h 1291427"/>
              <a:gd name="connsiteX36" fmla="*/ 1801909 w 1880515"/>
              <a:gd name="connsiteY36" fmla="*/ 226333 h 1291427"/>
              <a:gd name="connsiteX37" fmla="*/ 1759583 w 1880515"/>
              <a:gd name="connsiteY37" fmla="*/ 179734 h 1291427"/>
              <a:gd name="connsiteX38" fmla="*/ 1662839 w 1880515"/>
              <a:gd name="connsiteY38" fmla="*/ 113166 h 1291427"/>
              <a:gd name="connsiteX39" fmla="*/ 1463302 w 1880515"/>
              <a:gd name="connsiteY39" fmla="*/ 46597 h 1291427"/>
              <a:gd name="connsiteX40" fmla="*/ 1390743 w 1880515"/>
              <a:gd name="connsiteY40" fmla="*/ 39941 h 1291427"/>
              <a:gd name="connsiteX41" fmla="*/ 1245626 w 1880515"/>
              <a:gd name="connsiteY41" fmla="*/ 33283 h 1291427"/>
              <a:gd name="connsiteX42" fmla="*/ 967485 w 1880515"/>
              <a:gd name="connsiteY42" fmla="*/ 93196 h 1291427"/>
              <a:gd name="connsiteX43" fmla="*/ 767948 w 1880515"/>
              <a:gd name="connsiteY43" fmla="*/ 173078 h 1291427"/>
              <a:gd name="connsiteX44" fmla="*/ 574458 w 1880515"/>
              <a:gd name="connsiteY44" fmla="*/ 286244 h 1291427"/>
              <a:gd name="connsiteX45" fmla="*/ 417247 w 1880515"/>
              <a:gd name="connsiteY45" fmla="*/ 406067 h 1291427"/>
              <a:gd name="connsiteX46" fmla="*/ 308409 w 1880515"/>
              <a:gd name="connsiteY46" fmla="*/ 525890 h 129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880515" h="1291427" extrusionOk="0">
                <a:moveTo>
                  <a:pt x="786087" y="73225"/>
                </a:moveTo>
                <a:cubicBezTo>
                  <a:pt x="764706" y="54449"/>
                  <a:pt x="753783" y="40115"/>
                  <a:pt x="737715" y="26627"/>
                </a:cubicBezTo>
                <a:cubicBezTo>
                  <a:pt x="730002" y="19672"/>
                  <a:pt x="713292" y="17357"/>
                  <a:pt x="701436" y="13313"/>
                </a:cubicBezTo>
                <a:cubicBezTo>
                  <a:pt x="669691" y="4064"/>
                  <a:pt x="660838" y="6386"/>
                  <a:pt x="622831" y="0"/>
                </a:cubicBezTo>
                <a:cubicBezTo>
                  <a:pt x="557822" y="-2459"/>
                  <a:pt x="522615" y="4002"/>
                  <a:pt x="465620" y="13313"/>
                </a:cubicBezTo>
                <a:cubicBezTo>
                  <a:pt x="329815" y="45163"/>
                  <a:pt x="339341" y="51334"/>
                  <a:pt x="253990" y="113166"/>
                </a:cubicBezTo>
                <a:cubicBezTo>
                  <a:pt x="241243" y="119725"/>
                  <a:pt x="229966" y="126704"/>
                  <a:pt x="223758" y="133136"/>
                </a:cubicBezTo>
                <a:cubicBezTo>
                  <a:pt x="207583" y="145443"/>
                  <a:pt x="194653" y="170750"/>
                  <a:pt x="181432" y="186391"/>
                </a:cubicBezTo>
                <a:cubicBezTo>
                  <a:pt x="174520" y="196088"/>
                  <a:pt x="167029" y="203564"/>
                  <a:pt x="157246" y="213019"/>
                </a:cubicBezTo>
                <a:cubicBezTo>
                  <a:pt x="138491" y="233252"/>
                  <a:pt x="140566" y="263401"/>
                  <a:pt x="120966" y="279587"/>
                </a:cubicBezTo>
                <a:cubicBezTo>
                  <a:pt x="114758" y="293441"/>
                  <a:pt x="103526" y="303129"/>
                  <a:pt x="96780" y="312871"/>
                </a:cubicBezTo>
                <a:cubicBezTo>
                  <a:pt x="82757" y="346750"/>
                  <a:pt x="79810" y="370059"/>
                  <a:pt x="66547" y="399410"/>
                </a:cubicBezTo>
                <a:cubicBezTo>
                  <a:pt x="63160" y="413324"/>
                  <a:pt x="53855" y="427187"/>
                  <a:pt x="48408" y="446008"/>
                </a:cubicBezTo>
                <a:cubicBezTo>
                  <a:pt x="39578" y="463954"/>
                  <a:pt x="39503" y="480792"/>
                  <a:pt x="36314" y="499262"/>
                </a:cubicBezTo>
                <a:cubicBezTo>
                  <a:pt x="28592" y="530432"/>
                  <a:pt x="12128" y="592457"/>
                  <a:pt x="12128" y="592458"/>
                </a:cubicBezTo>
                <a:cubicBezTo>
                  <a:pt x="10687" y="603287"/>
                  <a:pt x="-1948" y="684876"/>
                  <a:pt x="35" y="692311"/>
                </a:cubicBezTo>
                <a:cubicBezTo>
                  <a:pt x="-7821" y="766310"/>
                  <a:pt x="3044" y="815468"/>
                  <a:pt x="6082" y="872045"/>
                </a:cubicBezTo>
                <a:cubicBezTo>
                  <a:pt x="9003" y="907518"/>
                  <a:pt x="25428" y="922930"/>
                  <a:pt x="30267" y="951928"/>
                </a:cubicBezTo>
                <a:cubicBezTo>
                  <a:pt x="47563" y="993227"/>
                  <a:pt x="62508" y="1041335"/>
                  <a:pt x="96780" y="1071751"/>
                </a:cubicBezTo>
                <a:cubicBezTo>
                  <a:pt x="118626" y="1097288"/>
                  <a:pt x="130244" y="1120130"/>
                  <a:pt x="157246" y="1138320"/>
                </a:cubicBezTo>
                <a:cubicBezTo>
                  <a:pt x="169267" y="1147104"/>
                  <a:pt x="178322" y="1161611"/>
                  <a:pt x="193525" y="1171604"/>
                </a:cubicBezTo>
                <a:cubicBezTo>
                  <a:pt x="243203" y="1210071"/>
                  <a:pt x="277258" y="1230293"/>
                  <a:pt x="332596" y="1238171"/>
                </a:cubicBezTo>
                <a:cubicBezTo>
                  <a:pt x="375684" y="1256365"/>
                  <a:pt x="399641" y="1262938"/>
                  <a:pt x="447481" y="1271456"/>
                </a:cubicBezTo>
                <a:cubicBezTo>
                  <a:pt x="499242" y="1280987"/>
                  <a:pt x="527693" y="1272262"/>
                  <a:pt x="568412" y="1284770"/>
                </a:cubicBezTo>
                <a:cubicBezTo>
                  <a:pt x="586863" y="1285509"/>
                  <a:pt x="604937" y="1295243"/>
                  <a:pt x="634924" y="1291427"/>
                </a:cubicBezTo>
                <a:cubicBezTo>
                  <a:pt x="706854" y="1284159"/>
                  <a:pt x="807159" y="1293558"/>
                  <a:pt x="894925" y="1284770"/>
                </a:cubicBezTo>
                <a:cubicBezTo>
                  <a:pt x="932812" y="1291926"/>
                  <a:pt x="987651" y="1257215"/>
                  <a:pt x="1021904" y="1258143"/>
                </a:cubicBezTo>
                <a:cubicBezTo>
                  <a:pt x="1103576" y="1252437"/>
                  <a:pt x="1152253" y="1230913"/>
                  <a:pt x="1215393" y="1204887"/>
                </a:cubicBezTo>
                <a:cubicBezTo>
                  <a:pt x="1271089" y="1184492"/>
                  <a:pt x="1287144" y="1171037"/>
                  <a:pt x="1342371" y="1144976"/>
                </a:cubicBezTo>
                <a:cubicBezTo>
                  <a:pt x="1342815" y="1143112"/>
                  <a:pt x="1489829" y="1068888"/>
                  <a:pt x="1517721" y="1045123"/>
                </a:cubicBezTo>
                <a:cubicBezTo>
                  <a:pt x="1543723" y="1029268"/>
                  <a:pt x="1552569" y="1019866"/>
                  <a:pt x="1572140" y="998525"/>
                </a:cubicBezTo>
                <a:cubicBezTo>
                  <a:pt x="1640398" y="948731"/>
                  <a:pt x="1622608" y="976036"/>
                  <a:pt x="1674931" y="911986"/>
                </a:cubicBezTo>
                <a:cubicBezTo>
                  <a:pt x="1697388" y="885789"/>
                  <a:pt x="1736491" y="853138"/>
                  <a:pt x="1759583" y="818791"/>
                </a:cubicBezTo>
                <a:cubicBezTo>
                  <a:pt x="1787438" y="750347"/>
                  <a:pt x="1848858" y="693743"/>
                  <a:pt x="1862375" y="605772"/>
                </a:cubicBezTo>
                <a:cubicBezTo>
                  <a:pt x="1873241" y="566784"/>
                  <a:pt x="1877014" y="541460"/>
                  <a:pt x="1880515" y="492606"/>
                </a:cubicBezTo>
                <a:cubicBezTo>
                  <a:pt x="1888486" y="457835"/>
                  <a:pt x="1877010" y="377310"/>
                  <a:pt x="1856328" y="326184"/>
                </a:cubicBezTo>
                <a:cubicBezTo>
                  <a:pt x="1847146" y="300363"/>
                  <a:pt x="1823819" y="253450"/>
                  <a:pt x="1801909" y="226333"/>
                </a:cubicBezTo>
                <a:cubicBezTo>
                  <a:pt x="1787714" y="209878"/>
                  <a:pt x="1774825" y="195733"/>
                  <a:pt x="1759583" y="179734"/>
                </a:cubicBezTo>
                <a:cubicBezTo>
                  <a:pt x="1732867" y="148340"/>
                  <a:pt x="1694973" y="134709"/>
                  <a:pt x="1662839" y="113166"/>
                </a:cubicBezTo>
                <a:cubicBezTo>
                  <a:pt x="1624604" y="92526"/>
                  <a:pt x="1482706" y="47835"/>
                  <a:pt x="1463302" y="46597"/>
                </a:cubicBezTo>
                <a:cubicBezTo>
                  <a:pt x="1438011" y="45956"/>
                  <a:pt x="1416039" y="41788"/>
                  <a:pt x="1390743" y="39941"/>
                </a:cubicBezTo>
                <a:cubicBezTo>
                  <a:pt x="1338063" y="28373"/>
                  <a:pt x="1304125" y="33574"/>
                  <a:pt x="1245626" y="33283"/>
                </a:cubicBezTo>
                <a:cubicBezTo>
                  <a:pt x="1160261" y="39851"/>
                  <a:pt x="1040976" y="62886"/>
                  <a:pt x="967485" y="93196"/>
                </a:cubicBezTo>
                <a:cubicBezTo>
                  <a:pt x="900424" y="105323"/>
                  <a:pt x="833109" y="142199"/>
                  <a:pt x="767948" y="173078"/>
                </a:cubicBezTo>
                <a:cubicBezTo>
                  <a:pt x="678562" y="224031"/>
                  <a:pt x="643919" y="235917"/>
                  <a:pt x="574458" y="286244"/>
                </a:cubicBezTo>
                <a:cubicBezTo>
                  <a:pt x="570165" y="290667"/>
                  <a:pt x="446628" y="383101"/>
                  <a:pt x="417247" y="406067"/>
                </a:cubicBezTo>
                <a:cubicBezTo>
                  <a:pt x="379547" y="444380"/>
                  <a:pt x="308409" y="525890"/>
                  <a:pt x="308409" y="525890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Vrije vorm 15">
            <a:extLst>
              <a:ext uri="{FF2B5EF4-FFF2-40B4-BE49-F238E27FC236}">
                <a16:creationId xmlns:a16="http://schemas.microsoft.com/office/drawing/2014/main" id="{D5681111-1C96-1743-E0D5-3A02D41E55B0}"/>
              </a:ext>
            </a:extLst>
          </p:cNvPr>
          <p:cNvSpPr/>
          <p:nvPr/>
        </p:nvSpPr>
        <p:spPr>
          <a:xfrm rot="835860" flipH="1" flipV="1">
            <a:off x="8806793" y="4707814"/>
            <a:ext cx="2278965" cy="1479044"/>
          </a:xfrm>
          <a:custGeom>
            <a:avLst/>
            <a:gdLst>
              <a:gd name="connsiteX0" fmla="*/ 897561 w 2278965"/>
              <a:gd name="connsiteY0" fmla="*/ 0 h 1479044"/>
              <a:gd name="connsiteX1" fmla="*/ 792378 w 2278965"/>
              <a:gd name="connsiteY1" fmla="*/ 24346 h 1479044"/>
              <a:gd name="connsiteX2" fmla="*/ 764329 w 2278965"/>
              <a:gd name="connsiteY2" fmla="*/ 30432 h 1479044"/>
              <a:gd name="connsiteX3" fmla="*/ 645121 w 2278965"/>
              <a:gd name="connsiteY3" fmla="*/ 79125 h 1479044"/>
              <a:gd name="connsiteX4" fmla="*/ 504877 w 2278965"/>
              <a:gd name="connsiteY4" fmla="*/ 200857 h 1479044"/>
              <a:gd name="connsiteX5" fmla="*/ 476829 w 2278965"/>
              <a:gd name="connsiteY5" fmla="*/ 261723 h 1479044"/>
              <a:gd name="connsiteX6" fmla="*/ 441768 w 2278965"/>
              <a:gd name="connsiteY6" fmla="*/ 371283 h 1479044"/>
              <a:gd name="connsiteX7" fmla="*/ 427743 w 2278965"/>
              <a:gd name="connsiteY7" fmla="*/ 456495 h 1479044"/>
              <a:gd name="connsiteX8" fmla="*/ 420731 w 2278965"/>
              <a:gd name="connsiteY8" fmla="*/ 499101 h 1479044"/>
              <a:gd name="connsiteX9" fmla="*/ 420731 w 2278965"/>
              <a:gd name="connsiteY9" fmla="*/ 724305 h 1479044"/>
              <a:gd name="connsiteX10" fmla="*/ 434756 w 2278965"/>
              <a:gd name="connsiteY10" fmla="*/ 772997 h 1479044"/>
              <a:gd name="connsiteX11" fmla="*/ 455792 w 2278965"/>
              <a:gd name="connsiteY11" fmla="*/ 864297 h 1479044"/>
              <a:gd name="connsiteX12" fmla="*/ 476829 w 2278965"/>
              <a:gd name="connsiteY12" fmla="*/ 906903 h 1479044"/>
              <a:gd name="connsiteX13" fmla="*/ 553964 w 2278965"/>
              <a:gd name="connsiteY13" fmla="*/ 1040808 h 1479044"/>
              <a:gd name="connsiteX14" fmla="*/ 617073 w 2278965"/>
              <a:gd name="connsiteY14" fmla="*/ 1126021 h 1479044"/>
              <a:gd name="connsiteX15" fmla="*/ 701219 w 2278965"/>
              <a:gd name="connsiteY15" fmla="*/ 1199060 h 1479044"/>
              <a:gd name="connsiteX16" fmla="*/ 841463 w 2278965"/>
              <a:gd name="connsiteY16" fmla="*/ 1296445 h 1479044"/>
              <a:gd name="connsiteX17" fmla="*/ 1058841 w 2278965"/>
              <a:gd name="connsiteY17" fmla="*/ 1399918 h 1479044"/>
              <a:gd name="connsiteX18" fmla="*/ 1121951 w 2278965"/>
              <a:gd name="connsiteY18" fmla="*/ 1418177 h 1479044"/>
              <a:gd name="connsiteX19" fmla="*/ 1304269 w 2278965"/>
              <a:gd name="connsiteY19" fmla="*/ 1460784 h 1479044"/>
              <a:gd name="connsiteX20" fmla="*/ 1430488 w 2278965"/>
              <a:gd name="connsiteY20" fmla="*/ 1472957 h 1479044"/>
              <a:gd name="connsiteX21" fmla="*/ 1493598 w 2278965"/>
              <a:gd name="connsiteY21" fmla="*/ 1479044 h 1479044"/>
              <a:gd name="connsiteX22" fmla="*/ 1837195 w 2278965"/>
              <a:gd name="connsiteY22" fmla="*/ 1460784 h 1479044"/>
              <a:gd name="connsiteX23" fmla="*/ 1949391 w 2278965"/>
              <a:gd name="connsiteY23" fmla="*/ 1412091 h 1479044"/>
              <a:gd name="connsiteX24" fmla="*/ 2054574 w 2278965"/>
              <a:gd name="connsiteY24" fmla="*/ 1332965 h 1479044"/>
              <a:gd name="connsiteX25" fmla="*/ 2110672 w 2278965"/>
              <a:gd name="connsiteY25" fmla="*/ 1272099 h 1479044"/>
              <a:gd name="connsiteX26" fmla="*/ 2138721 w 2278965"/>
              <a:gd name="connsiteY26" fmla="*/ 1241666 h 1479044"/>
              <a:gd name="connsiteX27" fmla="*/ 2180794 w 2278965"/>
              <a:gd name="connsiteY27" fmla="*/ 1174713 h 1479044"/>
              <a:gd name="connsiteX28" fmla="*/ 2201830 w 2278965"/>
              <a:gd name="connsiteY28" fmla="*/ 1144280 h 1479044"/>
              <a:gd name="connsiteX29" fmla="*/ 2215855 w 2278965"/>
              <a:gd name="connsiteY29" fmla="*/ 1107760 h 1479044"/>
              <a:gd name="connsiteX30" fmla="*/ 2236891 w 2278965"/>
              <a:gd name="connsiteY30" fmla="*/ 1071242 h 1479044"/>
              <a:gd name="connsiteX31" fmla="*/ 2243904 w 2278965"/>
              <a:gd name="connsiteY31" fmla="*/ 1034722 h 1479044"/>
              <a:gd name="connsiteX32" fmla="*/ 2257928 w 2278965"/>
              <a:gd name="connsiteY32" fmla="*/ 998202 h 1479044"/>
              <a:gd name="connsiteX33" fmla="*/ 2278965 w 2278965"/>
              <a:gd name="connsiteY33" fmla="*/ 864297 h 1479044"/>
              <a:gd name="connsiteX34" fmla="*/ 2264940 w 2278965"/>
              <a:gd name="connsiteY34" fmla="*/ 657352 h 1479044"/>
              <a:gd name="connsiteX35" fmla="*/ 2229879 w 2278965"/>
              <a:gd name="connsiteY35" fmla="*/ 553880 h 1479044"/>
              <a:gd name="connsiteX36" fmla="*/ 2215855 w 2278965"/>
              <a:gd name="connsiteY36" fmla="*/ 499101 h 1479044"/>
              <a:gd name="connsiteX37" fmla="*/ 2082623 w 2278965"/>
              <a:gd name="connsiteY37" fmla="*/ 310416 h 1479044"/>
              <a:gd name="connsiteX38" fmla="*/ 1991464 w 2278965"/>
              <a:gd name="connsiteY38" fmla="*/ 219117 h 1479044"/>
              <a:gd name="connsiteX39" fmla="*/ 1872257 w 2278965"/>
              <a:gd name="connsiteY39" fmla="*/ 139991 h 1479044"/>
              <a:gd name="connsiteX40" fmla="*/ 1725000 w 2278965"/>
              <a:gd name="connsiteY40" fmla="*/ 79125 h 1479044"/>
              <a:gd name="connsiteX41" fmla="*/ 1458537 w 2278965"/>
              <a:gd name="connsiteY41" fmla="*/ 24346 h 1479044"/>
              <a:gd name="connsiteX42" fmla="*/ 1051830 w 2278965"/>
              <a:gd name="connsiteY42" fmla="*/ 6086 h 1479044"/>
              <a:gd name="connsiteX43" fmla="*/ 673170 w 2278965"/>
              <a:gd name="connsiteY43" fmla="*/ 60866 h 1479044"/>
              <a:gd name="connsiteX44" fmla="*/ 589024 w 2278965"/>
              <a:gd name="connsiteY44" fmla="*/ 91299 h 1479044"/>
              <a:gd name="connsiteX45" fmla="*/ 252438 w 2278965"/>
              <a:gd name="connsiteY45" fmla="*/ 279983 h 1479044"/>
              <a:gd name="connsiteX46" fmla="*/ 119206 w 2278965"/>
              <a:gd name="connsiteY46" fmla="*/ 426062 h 1479044"/>
              <a:gd name="connsiteX47" fmla="*/ 84145 w 2278965"/>
              <a:gd name="connsiteY47" fmla="*/ 474754 h 1479044"/>
              <a:gd name="connsiteX48" fmla="*/ 14024 w 2278965"/>
              <a:gd name="connsiteY48" fmla="*/ 620833 h 1479044"/>
              <a:gd name="connsiteX49" fmla="*/ 0 w 2278965"/>
              <a:gd name="connsiteY49" fmla="*/ 663439 h 147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8965" h="1479044" extrusionOk="0">
                <a:moveTo>
                  <a:pt x="897561" y="0"/>
                </a:moveTo>
                <a:cubicBezTo>
                  <a:pt x="851815" y="10894"/>
                  <a:pt x="816182" y="10774"/>
                  <a:pt x="792378" y="24346"/>
                </a:cubicBezTo>
                <a:cubicBezTo>
                  <a:pt x="784378" y="25919"/>
                  <a:pt x="772472" y="26314"/>
                  <a:pt x="764329" y="30432"/>
                </a:cubicBezTo>
                <a:cubicBezTo>
                  <a:pt x="727185" y="51952"/>
                  <a:pt x="669234" y="61638"/>
                  <a:pt x="645121" y="79125"/>
                </a:cubicBezTo>
                <a:cubicBezTo>
                  <a:pt x="582362" y="120091"/>
                  <a:pt x="550491" y="157930"/>
                  <a:pt x="504877" y="200857"/>
                </a:cubicBezTo>
                <a:cubicBezTo>
                  <a:pt x="490637" y="217057"/>
                  <a:pt x="478348" y="243408"/>
                  <a:pt x="476829" y="261723"/>
                </a:cubicBezTo>
                <a:cubicBezTo>
                  <a:pt x="455425" y="344691"/>
                  <a:pt x="462782" y="306502"/>
                  <a:pt x="441768" y="371283"/>
                </a:cubicBezTo>
                <a:cubicBezTo>
                  <a:pt x="440931" y="407067"/>
                  <a:pt x="431933" y="424760"/>
                  <a:pt x="427743" y="456495"/>
                </a:cubicBezTo>
                <a:cubicBezTo>
                  <a:pt x="426792" y="470316"/>
                  <a:pt x="420366" y="480358"/>
                  <a:pt x="420731" y="499101"/>
                </a:cubicBezTo>
                <a:cubicBezTo>
                  <a:pt x="413708" y="602589"/>
                  <a:pt x="409611" y="614175"/>
                  <a:pt x="420731" y="724305"/>
                </a:cubicBezTo>
                <a:cubicBezTo>
                  <a:pt x="422681" y="739380"/>
                  <a:pt x="427137" y="754811"/>
                  <a:pt x="434756" y="772997"/>
                </a:cubicBezTo>
                <a:cubicBezTo>
                  <a:pt x="447785" y="819784"/>
                  <a:pt x="434290" y="807111"/>
                  <a:pt x="455792" y="864297"/>
                </a:cubicBezTo>
                <a:cubicBezTo>
                  <a:pt x="460631" y="883198"/>
                  <a:pt x="468224" y="890280"/>
                  <a:pt x="476829" y="906903"/>
                </a:cubicBezTo>
                <a:cubicBezTo>
                  <a:pt x="532759" y="1001887"/>
                  <a:pt x="490910" y="930133"/>
                  <a:pt x="553964" y="1040808"/>
                </a:cubicBezTo>
                <a:cubicBezTo>
                  <a:pt x="569820" y="1069095"/>
                  <a:pt x="587934" y="1102950"/>
                  <a:pt x="617073" y="1126021"/>
                </a:cubicBezTo>
                <a:cubicBezTo>
                  <a:pt x="642612" y="1144458"/>
                  <a:pt x="666200" y="1169998"/>
                  <a:pt x="701219" y="1199060"/>
                </a:cubicBezTo>
                <a:cubicBezTo>
                  <a:pt x="755655" y="1245705"/>
                  <a:pt x="758502" y="1254928"/>
                  <a:pt x="841463" y="1296445"/>
                </a:cubicBezTo>
                <a:cubicBezTo>
                  <a:pt x="893415" y="1319643"/>
                  <a:pt x="999949" y="1391834"/>
                  <a:pt x="1058841" y="1399918"/>
                </a:cubicBezTo>
                <a:cubicBezTo>
                  <a:pt x="1091894" y="1401339"/>
                  <a:pt x="1095494" y="1414663"/>
                  <a:pt x="1121951" y="1418177"/>
                </a:cubicBezTo>
                <a:cubicBezTo>
                  <a:pt x="1193447" y="1441983"/>
                  <a:pt x="1204405" y="1449286"/>
                  <a:pt x="1304269" y="1460784"/>
                </a:cubicBezTo>
                <a:cubicBezTo>
                  <a:pt x="1358360" y="1464622"/>
                  <a:pt x="1397522" y="1485031"/>
                  <a:pt x="1430488" y="1472957"/>
                </a:cubicBezTo>
                <a:cubicBezTo>
                  <a:pt x="1459706" y="1475489"/>
                  <a:pt x="1463444" y="1477233"/>
                  <a:pt x="1493598" y="1479044"/>
                </a:cubicBezTo>
                <a:cubicBezTo>
                  <a:pt x="1613409" y="1470050"/>
                  <a:pt x="1738615" y="1472636"/>
                  <a:pt x="1837195" y="1460784"/>
                </a:cubicBezTo>
                <a:cubicBezTo>
                  <a:pt x="1868509" y="1458699"/>
                  <a:pt x="1932044" y="1425848"/>
                  <a:pt x="1949391" y="1412091"/>
                </a:cubicBezTo>
                <a:cubicBezTo>
                  <a:pt x="1987501" y="1384234"/>
                  <a:pt x="2030274" y="1365421"/>
                  <a:pt x="2054574" y="1332965"/>
                </a:cubicBezTo>
                <a:cubicBezTo>
                  <a:pt x="2073227" y="1308410"/>
                  <a:pt x="2093160" y="1284738"/>
                  <a:pt x="2110672" y="1272099"/>
                </a:cubicBezTo>
                <a:cubicBezTo>
                  <a:pt x="2118511" y="1263290"/>
                  <a:pt x="2133854" y="1250571"/>
                  <a:pt x="2138721" y="1241666"/>
                </a:cubicBezTo>
                <a:cubicBezTo>
                  <a:pt x="2192906" y="1146945"/>
                  <a:pt x="2106969" y="1269432"/>
                  <a:pt x="2180794" y="1174713"/>
                </a:cubicBezTo>
                <a:cubicBezTo>
                  <a:pt x="2188312" y="1165208"/>
                  <a:pt x="2195754" y="1153150"/>
                  <a:pt x="2201830" y="1144280"/>
                </a:cubicBezTo>
                <a:cubicBezTo>
                  <a:pt x="2207132" y="1129831"/>
                  <a:pt x="2213229" y="1117774"/>
                  <a:pt x="2215855" y="1107760"/>
                </a:cubicBezTo>
                <a:cubicBezTo>
                  <a:pt x="2218224" y="1096319"/>
                  <a:pt x="2230431" y="1083148"/>
                  <a:pt x="2236891" y="1071242"/>
                </a:cubicBezTo>
                <a:cubicBezTo>
                  <a:pt x="2239072" y="1056835"/>
                  <a:pt x="2240461" y="1044602"/>
                  <a:pt x="2243904" y="1034722"/>
                </a:cubicBezTo>
                <a:cubicBezTo>
                  <a:pt x="2247796" y="1022998"/>
                  <a:pt x="2255130" y="1011100"/>
                  <a:pt x="2257928" y="998202"/>
                </a:cubicBezTo>
                <a:cubicBezTo>
                  <a:pt x="2263653" y="972622"/>
                  <a:pt x="2272972" y="896855"/>
                  <a:pt x="2278965" y="864297"/>
                </a:cubicBezTo>
                <a:cubicBezTo>
                  <a:pt x="2267046" y="831535"/>
                  <a:pt x="2264508" y="713200"/>
                  <a:pt x="2264940" y="657352"/>
                </a:cubicBezTo>
                <a:cubicBezTo>
                  <a:pt x="2254112" y="605337"/>
                  <a:pt x="2245801" y="605654"/>
                  <a:pt x="2229879" y="553880"/>
                </a:cubicBezTo>
                <a:cubicBezTo>
                  <a:pt x="2223584" y="530546"/>
                  <a:pt x="2221702" y="516918"/>
                  <a:pt x="2215855" y="499101"/>
                </a:cubicBezTo>
                <a:cubicBezTo>
                  <a:pt x="2194988" y="449278"/>
                  <a:pt x="2087482" y="314237"/>
                  <a:pt x="2082623" y="310416"/>
                </a:cubicBezTo>
                <a:cubicBezTo>
                  <a:pt x="2048140" y="268620"/>
                  <a:pt x="2035242" y="252385"/>
                  <a:pt x="1991464" y="219117"/>
                </a:cubicBezTo>
                <a:cubicBezTo>
                  <a:pt x="1955286" y="190339"/>
                  <a:pt x="1908779" y="165011"/>
                  <a:pt x="1872257" y="139991"/>
                </a:cubicBezTo>
                <a:cubicBezTo>
                  <a:pt x="1809498" y="116224"/>
                  <a:pt x="1763883" y="91481"/>
                  <a:pt x="1725000" y="79125"/>
                </a:cubicBezTo>
                <a:cubicBezTo>
                  <a:pt x="1649222" y="76691"/>
                  <a:pt x="1539952" y="43823"/>
                  <a:pt x="1458537" y="24346"/>
                </a:cubicBezTo>
                <a:cubicBezTo>
                  <a:pt x="1186936" y="3177"/>
                  <a:pt x="1303043" y="32298"/>
                  <a:pt x="1051830" y="6086"/>
                </a:cubicBezTo>
                <a:cubicBezTo>
                  <a:pt x="888182" y="16392"/>
                  <a:pt x="897874" y="11718"/>
                  <a:pt x="673170" y="60866"/>
                </a:cubicBezTo>
                <a:cubicBezTo>
                  <a:pt x="641660" y="68355"/>
                  <a:pt x="619832" y="73260"/>
                  <a:pt x="589024" y="91299"/>
                </a:cubicBezTo>
                <a:cubicBezTo>
                  <a:pt x="494307" y="158621"/>
                  <a:pt x="320575" y="195140"/>
                  <a:pt x="252438" y="279983"/>
                </a:cubicBezTo>
                <a:cubicBezTo>
                  <a:pt x="208238" y="317113"/>
                  <a:pt x="147237" y="398526"/>
                  <a:pt x="119206" y="426062"/>
                </a:cubicBezTo>
                <a:cubicBezTo>
                  <a:pt x="107864" y="444923"/>
                  <a:pt x="93821" y="456780"/>
                  <a:pt x="84145" y="474754"/>
                </a:cubicBezTo>
                <a:cubicBezTo>
                  <a:pt x="58681" y="524445"/>
                  <a:pt x="42217" y="571923"/>
                  <a:pt x="14024" y="620833"/>
                </a:cubicBezTo>
                <a:cubicBezTo>
                  <a:pt x="7881" y="634607"/>
                  <a:pt x="-1" y="663439"/>
                  <a:pt x="0" y="663439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00901150">
                  <a:custGeom>
                    <a:avLst/>
                    <a:gdLst>
                      <a:gd name="connsiteX0" fmla="*/ 854330 w 2169197"/>
                      <a:gd name="connsiteY0" fmla="*/ 0 h 1621892"/>
                      <a:gd name="connsiteX1" fmla="*/ 754213 w 2169197"/>
                      <a:gd name="connsiteY1" fmla="*/ 26698 h 1621892"/>
                      <a:gd name="connsiteX2" fmla="*/ 727515 w 2169197"/>
                      <a:gd name="connsiteY2" fmla="*/ 33372 h 1621892"/>
                      <a:gd name="connsiteX3" fmla="*/ 614049 w 2169197"/>
                      <a:gd name="connsiteY3" fmla="*/ 86768 h 1621892"/>
                      <a:gd name="connsiteX4" fmla="*/ 480560 w 2169197"/>
                      <a:gd name="connsiteY4" fmla="*/ 220257 h 1621892"/>
                      <a:gd name="connsiteX5" fmla="*/ 453863 w 2169197"/>
                      <a:gd name="connsiteY5" fmla="*/ 287001 h 1621892"/>
                      <a:gd name="connsiteX6" fmla="*/ 420490 w 2169197"/>
                      <a:gd name="connsiteY6" fmla="*/ 407142 h 1621892"/>
                      <a:gd name="connsiteX7" fmla="*/ 407141 w 2169197"/>
                      <a:gd name="connsiteY7" fmla="*/ 500584 h 1621892"/>
                      <a:gd name="connsiteX8" fmla="*/ 400467 w 2169197"/>
                      <a:gd name="connsiteY8" fmla="*/ 547305 h 1621892"/>
                      <a:gd name="connsiteX9" fmla="*/ 400467 w 2169197"/>
                      <a:gd name="connsiteY9" fmla="*/ 794260 h 1621892"/>
                      <a:gd name="connsiteX10" fmla="*/ 413816 w 2169197"/>
                      <a:gd name="connsiteY10" fmla="*/ 847655 h 1621892"/>
                      <a:gd name="connsiteX11" fmla="*/ 433839 w 2169197"/>
                      <a:gd name="connsiteY11" fmla="*/ 947772 h 1621892"/>
                      <a:gd name="connsiteX12" fmla="*/ 453863 w 2169197"/>
                      <a:gd name="connsiteY12" fmla="*/ 994493 h 1621892"/>
                      <a:gd name="connsiteX13" fmla="*/ 527282 w 2169197"/>
                      <a:gd name="connsiteY13" fmla="*/ 1141331 h 1621892"/>
                      <a:gd name="connsiteX14" fmla="*/ 587352 w 2169197"/>
                      <a:gd name="connsiteY14" fmla="*/ 1234774 h 1621892"/>
                      <a:gd name="connsiteX15" fmla="*/ 667445 w 2169197"/>
                      <a:gd name="connsiteY15" fmla="*/ 1314867 h 1621892"/>
                      <a:gd name="connsiteX16" fmla="*/ 800934 w 2169197"/>
                      <a:gd name="connsiteY16" fmla="*/ 1421658 h 1621892"/>
                      <a:gd name="connsiteX17" fmla="*/ 1007842 w 2169197"/>
                      <a:gd name="connsiteY17" fmla="*/ 1535124 h 1621892"/>
                      <a:gd name="connsiteX18" fmla="*/ 1067912 w 2169197"/>
                      <a:gd name="connsiteY18" fmla="*/ 1555147 h 1621892"/>
                      <a:gd name="connsiteX19" fmla="*/ 1241448 w 2169197"/>
                      <a:gd name="connsiteY19" fmla="*/ 1601869 h 1621892"/>
                      <a:gd name="connsiteX20" fmla="*/ 1361588 w 2169197"/>
                      <a:gd name="connsiteY20" fmla="*/ 1615218 h 1621892"/>
                      <a:gd name="connsiteX21" fmla="*/ 1421658 w 2169197"/>
                      <a:gd name="connsiteY21" fmla="*/ 1621892 h 1621892"/>
                      <a:gd name="connsiteX22" fmla="*/ 1748706 w 2169197"/>
                      <a:gd name="connsiteY22" fmla="*/ 1601869 h 1621892"/>
                      <a:gd name="connsiteX23" fmla="*/ 1855498 w 2169197"/>
                      <a:gd name="connsiteY23" fmla="*/ 1548473 h 1621892"/>
                      <a:gd name="connsiteX24" fmla="*/ 1955614 w 2169197"/>
                      <a:gd name="connsiteY24" fmla="*/ 1461705 h 1621892"/>
                      <a:gd name="connsiteX25" fmla="*/ 2009010 w 2169197"/>
                      <a:gd name="connsiteY25" fmla="*/ 1394961 h 1621892"/>
                      <a:gd name="connsiteX26" fmla="*/ 2035708 w 2169197"/>
                      <a:gd name="connsiteY26" fmla="*/ 1361588 h 1621892"/>
                      <a:gd name="connsiteX27" fmla="*/ 2075755 w 2169197"/>
                      <a:gd name="connsiteY27" fmla="*/ 1288169 h 1621892"/>
                      <a:gd name="connsiteX28" fmla="*/ 2095778 w 2169197"/>
                      <a:gd name="connsiteY28" fmla="*/ 1254797 h 1621892"/>
                      <a:gd name="connsiteX29" fmla="*/ 2109127 w 2169197"/>
                      <a:gd name="connsiteY29" fmla="*/ 1214750 h 1621892"/>
                      <a:gd name="connsiteX30" fmla="*/ 2129150 w 2169197"/>
                      <a:gd name="connsiteY30" fmla="*/ 1174704 h 1621892"/>
                      <a:gd name="connsiteX31" fmla="*/ 2135825 w 2169197"/>
                      <a:gd name="connsiteY31" fmla="*/ 1134657 h 1621892"/>
                      <a:gd name="connsiteX32" fmla="*/ 2149174 w 2169197"/>
                      <a:gd name="connsiteY32" fmla="*/ 1094610 h 1621892"/>
                      <a:gd name="connsiteX33" fmla="*/ 2169197 w 2169197"/>
                      <a:gd name="connsiteY33" fmla="*/ 947772 h 1621892"/>
                      <a:gd name="connsiteX34" fmla="*/ 2155848 w 2169197"/>
                      <a:gd name="connsiteY34" fmla="*/ 720841 h 1621892"/>
                      <a:gd name="connsiteX35" fmla="*/ 2122476 w 2169197"/>
                      <a:gd name="connsiteY35" fmla="*/ 607375 h 1621892"/>
                      <a:gd name="connsiteX36" fmla="*/ 2109127 w 2169197"/>
                      <a:gd name="connsiteY36" fmla="*/ 547305 h 1621892"/>
                      <a:gd name="connsiteX37" fmla="*/ 1982312 w 2169197"/>
                      <a:gd name="connsiteY37" fmla="*/ 340397 h 1621892"/>
                      <a:gd name="connsiteX38" fmla="*/ 1895544 w 2169197"/>
                      <a:gd name="connsiteY38" fmla="*/ 240280 h 1621892"/>
                      <a:gd name="connsiteX39" fmla="*/ 1782079 w 2169197"/>
                      <a:gd name="connsiteY39" fmla="*/ 153512 h 1621892"/>
                      <a:gd name="connsiteX40" fmla="*/ 1641915 w 2169197"/>
                      <a:gd name="connsiteY40" fmla="*/ 86768 h 1621892"/>
                      <a:gd name="connsiteX41" fmla="*/ 1388286 w 2169197"/>
                      <a:gd name="connsiteY41" fmla="*/ 26698 h 1621892"/>
                      <a:gd name="connsiteX42" fmla="*/ 1001168 w 2169197"/>
                      <a:gd name="connsiteY42" fmla="*/ 6674 h 1621892"/>
                      <a:gd name="connsiteX43" fmla="*/ 640747 w 2169197"/>
                      <a:gd name="connsiteY43" fmla="*/ 66745 h 1621892"/>
                      <a:gd name="connsiteX44" fmla="*/ 560654 w 2169197"/>
                      <a:gd name="connsiteY44" fmla="*/ 100117 h 1621892"/>
                      <a:gd name="connsiteX45" fmla="*/ 240280 w 2169197"/>
                      <a:gd name="connsiteY45" fmla="*/ 307025 h 1621892"/>
                      <a:gd name="connsiteX46" fmla="*/ 113465 w 2169197"/>
                      <a:gd name="connsiteY46" fmla="*/ 467212 h 1621892"/>
                      <a:gd name="connsiteX47" fmla="*/ 80093 w 2169197"/>
                      <a:gd name="connsiteY47" fmla="*/ 520607 h 1621892"/>
                      <a:gd name="connsiteX48" fmla="*/ 13349 w 2169197"/>
                      <a:gd name="connsiteY48" fmla="*/ 680794 h 1621892"/>
                      <a:gd name="connsiteX49" fmla="*/ 0 w 2169197"/>
                      <a:gd name="connsiteY49" fmla="*/ 727515 h 1621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2169197" h="1621892">
                        <a:moveTo>
                          <a:pt x="854330" y="0"/>
                        </a:moveTo>
                        <a:lnTo>
                          <a:pt x="754213" y="26698"/>
                        </a:lnTo>
                        <a:cubicBezTo>
                          <a:pt x="745342" y="29032"/>
                          <a:pt x="735815" y="29466"/>
                          <a:pt x="727515" y="33372"/>
                        </a:cubicBezTo>
                        <a:lnTo>
                          <a:pt x="614049" y="86768"/>
                        </a:lnTo>
                        <a:cubicBezTo>
                          <a:pt x="569553" y="131264"/>
                          <a:pt x="519870" y="171119"/>
                          <a:pt x="480560" y="220257"/>
                        </a:cubicBezTo>
                        <a:cubicBezTo>
                          <a:pt x="465591" y="238968"/>
                          <a:pt x="459675" y="263755"/>
                          <a:pt x="453863" y="287001"/>
                        </a:cubicBezTo>
                        <a:cubicBezTo>
                          <a:pt x="430426" y="380746"/>
                          <a:pt x="442541" y="340988"/>
                          <a:pt x="420490" y="407142"/>
                        </a:cubicBezTo>
                        <a:lnTo>
                          <a:pt x="407141" y="500584"/>
                        </a:lnTo>
                        <a:lnTo>
                          <a:pt x="400467" y="547305"/>
                        </a:lnTo>
                        <a:cubicBezTo>
                          <a:pt x="393217" y="656043"/>
                          <a:pt x="388340" y="672998"/>
                          <a:pt x="400467" y="794260"/>
                        </a:cubicBezTo>
                        <a:cubicBezTo>
                          <a:pt x="402293" y="812515"/>
                          <a:pt x="410218" y="829665"/>
                          <a:pt x="413816" y="847655"/>
                        </a:cubicBezTo>
                        <a:cubicBezTo>
                          <a:pt x="424995" y="903552"/>
                          <a:pt x="414446" y="889595"/>
                          <a:pt x="433839" y="947772"/>
                        </a:cubicBezTo>
                        <a:cubicBezTo>
                          <a:pt x="439197" y="963846"/>
                          <a:pt x="447570" y="978761"/>
                          <a:pt x="453863" y="994493"/>
                        </a:cubicBezTo>
                        <a:cubicBezTo>
                          <a:pt x="493736" y="1094175"/>
                          <a:pt x="450765" y="1007425"/>
                          <a:pt x="527282" y="1141331"/>
                        </a:cubicBezTo>
                        <a:cubicBezTo>
                          <a:pt x="545152" y="1172603"/>
                          <a:pt x="563103" y="1207672"/>
                          <a:pt x="587352" y="1234774"/>
                        </a:cubicBezTo>
                        <a:cubicBezTo>
                          <a:pt x="612528" y="1262911"/>
                          <a:pt x="640747" y="1288169"/>
                          <a:pt x="667445" y="1314867"/>
                        </a:cubicBezTo>
                        <a:cubicBezTo>
                          <a:pt x="719226" y="1366648"/>
                          <a:pt x="723216" y="1375028"/>
                          <a:pt x="800934" y="1421658"/>
                        </a:cubicBezTo>
                        <a:cubicBezTo>
                          <a:pt x="848631" y="1450276"/>
                          <a:pt x="954746" y="1517426"/>
                          <a:pt x="1007842" y="1535124"/>
                        </a:cubicBezTo>
                        <a:lnTo>
                          <a:pt x="1067912" y="1555147"/>
                        </a:lnTo>
                        <a:cubicBezTo>
                          <a:pt x="1138568" y="1580085"/>
                          <a:pt x="1148398" y="1591530"/>
                          <a:pt x="1241448" y="1601869"/>
                        </a:cubicBezTo>
                        <a:lnTo>
                          <a:pt x="1361588" y="1615218"/>
                        </a:lnTo>
                        <a:lnTo>
                          <a:pt x="1421658" y="1621892"/>
                        </a:lnTo>
                        <a:cubicBezTo>
                          <a:pt x="1530674" y="1615218"/>
                          <a:pt x="1639934" y="1611757"/>
                          <a:pt x="1748706" y="1601869"/>
                        </a:cubicBezTo>
                        <a:cubicBezTo>
                          <a:pt x="1779206" y="1599096"/>
                          <a:pt x="1839678" y="1561129"/>
                          <a:pt x="1855498" y="1548473"/>
                        </a:cubicBezTo>
                        <a:cubicBezTo>
                          <a:pt x="1892384" y="1518963"/>
                          <a:pt x="1925364" y="1496608"/>
                          <a:pt x="1955614" y="1461705"/>
                        </a:cubicBezTo>
                        <a:cubicBezTo>
                          <a:pt x="1974274" y="1440174"/>
                          <a:pt x="1991211" y="1417209"/>
                          <a:pt x="2009010" y="1394961"/>
                        </a:cubicBezTo>
                        <a:cubicBezTo>
                          <a:pt x="2017909" y="1383837"/>
                          <a:pt x="2028379" y="1373804"/>
                          <a:pt x="2035708" y="1361588"/>
                        </a:cubicBezTo>
                        <a:cubicBezTo>
                          <a:pt x="2085856" y="1278007"/>
                          <a:pt x="2024105" y="1382860"/>
                          <a:pt x="2075755" y="1288169"/>
                        </a:cubicBezTo>
                        <a:cubicBezTo>
                          <a:pt x="2081967" y="1276780"/>
                          <a:pt x="2090410" y="1266607"/>
                          <a:pt x="2095778" y="1254797"/>
                        </a:cubicBezTo>
                        <a:cubicBezTo>
                          <a:pt x="2101601" y="1241987"/>
                          <a:pt x="2103715" y="1227739"/>
                          <a:pt x="2109127" y="1214750"/>
                        </a:cubicBezTo>
                        <a:cubicBezTo>
                          <a:pt x="2114867" y="1200974"/>
                          <a:pt x="2122476" y="1188053"/>
                          <a:pt x="2129150" y="1174704"/>
                        </a:cubicBezTo>
                        <a:cubicBezTo>
                          <a:pt x="2131375" y="1161355"/>
                          <a:pt x="2132543" y="1147786"/>
                          <a:pt x="2135825" y="1134657"/>
                        </a:cubicBezTo>
                        <a:cubicBezTo>
                          <a:pt x="2139238" y="1121006"/>
                          <a:pt x="2146415" y="1108408"/>
                          <a:pt x="2149174" y="1094610"/>
                        </a:cubicBezTo>
                        <a:cubicBezTo>
                          <a:pt x="2154465" y="1068156"/>
                          <a:pt x="2164659" y="984076"/>
                          <a:pt x="2169197" y="947772"/>
                        </a:cubicBezTo>
                        <a:cubicBezTo>
                          <a:pt x="2167826" y="913496"/>
                          <a:pt x="2166458" y="780964"/>
                          <a:pt x="2155848" y="720841"/>
                        </a:cubicBezTo>
                        <a:cubicBezTo>
                          <a:pt x="2145757" y="663660"/>
                          <a:pt x="2138663" y="665648"/>
                          <a:pt x="2122476" y="607375"/>
                        </a:cubicBezTo>
                        <a:cubicBezTo>
                          <a:pt x="2116986" y="587612"/>
                          <a:pt x="2115954" y="566647"/>
                          <a:pt x="2109127" y="547305"/>
                        </a:cubicBezTo>
                        <a:cubicBezTo>
                          <a:pt x="2089799" y="492544"/>
                          <a:pt x="1986797" y="347018"/>
                          <a:pt x="1982312" y="340397"/>
                        </a:cubicBezTo>
                        <a:cubicBezTo>
                          <a:pt x="1950814" y="293899"/>
                          <a:pt x="1936453" y="278462"/>
                          <a:pt x="1895544" y="240280"/>
                        </a:cubicBezTo>
                        <a:cubicBezTo>
                          <a:pt x="1860591" y="207657"/>
                          <a:pt x="1824633" y="176207"/>
                          <a:pt x="1782079" y="153512"/>
                        </a:cubicBezTo>
                        <a:cubicBezTo>
                          <a:pt x="1736419" y="129160"/>
                          <a:pt x="1692270" y="98694"/>
                          <a:pt x="1641915" y="86768"/>
                        </a:cubicBezTo>
                        <a:cubicBezTo>
                          <a:pt x="1557372" y="66745"/>
                          <a:pt x="1474962" y="32676"/>
                          <a:pt x="1388286" y="26698"/>
                        </a:cubicBezTo>
                        <a:cubicBezTo>
                          <a:pt x="1130322" y="8907"/>
                          <a:pt x="1259362" y="15578"/>
                          <a:pt x="1001168" y="6674"/>
                        </a:cubicBezTo>
                        <a:cubicBezTo>
                          <a:pt x="845872" y="17767"/>
                          <a:pt x="855017" y="13177"/>
                          <a:pt x="640747" y="66745"/>
                        </a:cubicBezTo>
                        <a:cubicBezTo>
                          <a:pt x="612688" y="73760"/>
                          <a:pt x="585914" y="86030"/>
                          <a:pt x="560654" y="100117"/>
                        </a:cubicBezTo>
                        <a:cubicBezTo>
                          <a:pt x="463957" y="154044"/>
                          <a:pt x="328355" y="218951"/>
                          <a:pt x="240280" y="307025"/>
                        </a:cubicBezTo>
                        <a:cubicBezTo>
                          <a:pt x="204629" y="342675"/>
                          <a:pt x="131791" y="437891"/>
                          <a:pt x="113465" y="467212"/>
                        </a:cubicBezTo>
                        <a:cubicBezTo>
                          <a:pt x="102341" y="485010"/>
                          <a:pt x="89001" y="501603"/>
                          <a:pt x="80093" y="520607"/>
                        </a:cubicBezTo>
                        <a:cubicBezTo>
                          <a:pt x="55542" y="572984"/>
                          <a:pt x="34231" y="626849"/>
                          <a:pt x="13349" y="680794"/>
                        </a:cubicBezTo>
                        <a:cubicBezTo>
                          <a:pt x="7502" y="695899"/>
                          <a:pt x="0" y="727515"/>
                          <a:pt x="0" y="7275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BF5E5B25-EE71-1F95-EC22-52554848B49B}"/>
              </a:ext>
            </a:extLst>
          </p:cNvPr>
          <p:cNvSpPr/>
          <p:nvPr/>
        </p:nvSpPr>
        <p:spPr>
          <a:xfrm rot="835860" flipH="1" flipV="1">
            <a:off x="8775413" y="4752756"/>
            <a:ext cx="2278965" cy="1479044"/>
          </a:xfrm>
          <a:custGeom>
            <a:avLst/>
            <a:gdLst>
              <a:gd name="connsiteX0" fmla="*/ 897561 w 2278965"/>
              <a:gd name="connsiteY0" fmla="*/ 0 h 1479044"/>
              <a:gd name="connsiteX1" fmla="*/ 792378 w 2278965"/>
              <a:gd name="connsiteY1" fmla="*/ 24346 h 1479044"/>
              <a:gd name="connsiteX2" fmla="*/ 764329 w 2278965"/>
              <a:gd name="connsiteY2" fmla="*/ 30432 h 1479044"/>
              <a:gd name="connsiteX3" fmla="*/ 645121 w 2278965"/>
              <a:gd name="connsiteY3" fmla="*/ 79125 h 1479044"/>
              <a:gd name="connsiteX4" fmla="*/ 504877 w 2278965"/>
              <a:gd name="connsiteY4" fmla="*/ 200857 h 1479044"/>
              <a:gd name="connsiteX5" fmla="*/ 476829 w 2278965"/>
              <a:gd name="connsiteY5" fmla="*/ 261723 h 1479044"/>
              <a:gd name="connsiteX6" fmla="*/ 441768 w 2278965"/>
              <a:gd name="connsiteY6" fmla="*/ 371283 h 1479044"/>
              <a:gd name="connsiteX7" fmla="*/ 427743 w 2278965"/>
              <a:gd name="connsiteY7" fmla="*/ 456495 h 1479044"/>
              <a:gd name="connsiteX8" fmla="*/ 420731 w 2278965"/>
              <a:gd name="connsiteY8" fmla="*/ 499101 h 1479044"/>
              <a:gd name="connsiteX9" fmla="*/ 420731 w 2278965"/>
              <a:gd name="connsiteY9" fmla="*/ 724305 h 1479044"/>
              <a:gd name="connsiteX10" fmla="*/ 434756 w 2278965"/>
              <a:gd name="connsiteY10" fmla="*/ 772997 h 1479044"/>
              <a:gd name="connsiteX11" fmla="*/ 455792 w 2278965"/>
              <a:gd name="connsiteY11" fmla="*/ 864297 h 1479044"/>
              <a:gd name="connsiteX12" fmla="*/ 476829 w 2278965"/>
              <a:gd name="connsiteY12" fmla="*/ 906903 h 1479044"/>
              <a:gd name="connsiteX13" fmla="*/ 553964 w 2278965"/>
              <a:gd name="connsiteY13" fmla="*/ 1040808 h 1479044"/>
              <a:gd name="connsiteX14" fmla="*/ 617073 w 2278965"/>
              <a:gd name="connsiteY14" fmla="*/ 1126021 h 1479044"/>
              <a:gd name="connsiteX15" fmla="*/ 701219 w 2278965"/>
              <a:gd name="connsiteY15" fmla="*/ 1199060 h 1479044"/>
              <a:gd name="connsiteX16" fmla="*/ 841463 w 2278965"/>
              <a:gd name="connsiteY16" fmla="*/ 1296445 h 1479044"/>
              <a:gd name="connsiteX17" fmla="*/ 1058841 w 2278965"/>
              <a:gd name="connsiteY17" fmla="*/ 1399918 h 1479044"/>
              <a:gd name="connsiteX18" fmla="*/ 1121951 w 2278965"/>
              <a:gd name="connsiteY18" fmla="*/ 1418177 h 1479044"/>
              <a:gd name="connsiteX19" fmla="*/ 1304269 w 2278965"/>
              <a:gd name="connsiteY19" fmla="*/ 1460784 h 1479044"/>
              <a:gd name="connsiteX20" fmla="*/ 1430488 w 2278965"/>
              <a:gd name="connsiteY20" fmla="*/ 1472957 h 1479044"/>
              <a:gd name="connsiteX21" fmla="*/ 1493598 w 2278965"/>
              <a:gd name="connsiteY21" fmla="*/ 1479044 h 1479044"/>
              <a:gd name="connsiteX22" fmla="*/ 1837195 w 2278965"/>
              <a:gd name="connsiteY22" fmla="*/ 1460784 h 1479044"/>
              <a:gd name="connsiteX23" fmla="*/ 1949391 w 2278965"/>
              <a:gd name="connsiteY23" fmla="*/ 1412091 h 1479044"/>
              <a:gd name="connsiteX24" fmla="*/ 2054574 w 2278965"/>
              <a:gd name="connsiteY24" fmla="*/ 1332965 h 1479044"/>
              <a:gd name="connsiteX25" fmla="*/ 2110672 w 2278965"/>
              <a:gd name="connsiteY25" fmla="*/ 1272099 h 1479044"/>
              <a:gd name="connsiteX26" fmla="*/ 2138721 w 2278965"/>
              <a:gd name="connsiteY26" fmla="*/ 1241666 h 1479044"/>
              <a:gd name="connsiteX27" fmla="*/ 2180794 w 2278965"/>
              <a:gd name="connsiteY27" fmla="*/ 1174713 h 1479044"/>
              <a:gd name="connsiteX28" fmla="*/ 2201830 w 2278965"/>
              <a:gd name="connsiteY28" fmla="*/ 1144280 h 1479044"/>
              <a:gd name="connsiteX29" fmla="*/ 2215855 w 2278965"/>
              <a:gd name="connsiteY29" fmla="*/ 1107760 h 1479044"/>
              <a:gd name="connsiteX30" fmla="*/ 2236891 w 2278965"/>
              <a:gd name="connsiteY30" fmla="*/ 1071242 h 1479044"/>
              <a:gd name="connsiteX31" fmla="*/ 2243904 w 2278965"/>
              <a:gd name="connsiteY31" fmla="*/ 1034722 h 1479044"/>
              <a:gd name="connsiteX32" fmla="*/ 2257928 w 2278965"/>
              <a:gd name="connsiteY32" fmla="*/ 998202 h 1479044"/>
              <a:gd name="connsiteX33" fmla="*/ 2278965 w 2278965"/>
              <a:gd name="connsiteY33" fmla="*/ 864297 h 1479044"/>
              <a:gd name="connsiteX34" fmla="*/ 2264940 w 2278965"/>
              <a:gd name="connsiteY34" fmla="*/ 657352 h 1479044"/>
              <a:gd name="connsiteX35" fmla="*/ 2229879 w 2278965"/>
              <a:gd name="connsiteY35" fmla="*/ 553880 h 1479044"/>
              <a:gd name="connsiteX36" fmla="*/ 2215855 w 2278965"/>
              <a:gd name="connsiteY36" fmla="*/ 499101 h 1479044"/>
              <a:gd name="connsiteX37" fmla="*/ 2082623 w 2278965"/>
              <a:gd name="connsiteY37" fmla="*/ 310416 h 1479044"/>
              <a:gd name="connsiteX38" fmla="*/ 1991464 w 2278965"/>
              <a:gd name="connsiteY38" fmla="*/ 219117 h 1479044"/>
              <a:gd name="connsiteX39" fmla="*/ 1872257 w 2278965"/>
              <a:gd name="connsiteY39" fmla="*/ 139991 h 1479044"/>
              <a:gd name="connsiteX40" fmla="*/ 1725000 w 2278965"/>
              <a:gd name="connsiteY40" fmla="*/ 79125 h 1479044"/>
              <a:gd name="connsiteX41" fmla="*/ 1458537 w 2278965"/>
              <a:gd name="connsiteY41" fmla="*/ 24346 h 1479044"/>
              <a:gd name="connsiteX42" fmla="*/ 1051830 w 2278965"/>
              <a:gd name="connsiteY42" fmla="*/ 6086 h 1479044"/>
              <a:gd name="connsiteX43" fmla="*/ 673170 w 2278965"/>
              <a:gd name="connsiteY43" fmla="*/ 60866 h 1479044"/>
              <a:gd name="connsiteX44" fmla="*/ 589024 w 2278965"/>
              <a:gd name="connsiteY44" fmla="*/ 91299 h 1479044"/>
              <a:gd name="connsiteX45" fmla="*/ 252438 w 2278965"/>
              <a:gd name="connsiteY45" fmla="*/ 279983 h 1479044"/>
              <a:gd name="connsiteX46" fmla="*/ 119206 w 2278965"/>
              <a:gd name="connsiteY46" fmla="*/ 426062 h 1479044"/>
              <a:gd name="connsiteX47" fmla="*/ 84145 w 2278965"/>
              <a:gd name="connsiteY47" fmla="*/ 474754 h 1479044"/>
              <a:gd name="connsiteX48" fmla="*/ 14024 w 2278965"/>
              <a:gd name="connsiteY48" fmla="*/ 620833 h 1479044"/>
              <a:gd name="connsiteX49" fmla="*/ 0 w 2278965"/>
              <a:gd name="connsiteY49" fmla="*/ 663439 h 147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8965" h="1479044" extrusionOk="0">
                <a:moveTo>
                  <a:pt x="897561" y="0"/>
                </a:moveTo>
                <a:cubicBezTo>
                  <a:pt x="851815" y="10894"/>
                  <a:pt x="816182" y="10774"/>
                  <a:pt x="792378" y="24346"/>
                </a:cubicBezTo>
                <a:cubicBezTo>
                  <a:pt x="784378" y="25919"/>
                  <a:pt x="772472" y="26314"/>
                  <a:pt x="764329" y="30432"/>
                </a:cubicBezTo>
                <a:cubicBezTo>
                  <a:pt x="727185" y="51952"/>
                  <a:pt x="669234" y="61638"/>
                  <a:pt x="645121" y="79125"/>
                </a:cubicBezTo>
                <a:cubicBezTo>
                  <a:pt x="582362" y="120091"/>
                  <a:pt x="550491" y="157930"/>
                  <a:pt x="504877" y="200857"/>
                </a:cubicBezTo>
                <a:cubicBezTo>
                  <a:pt x="490637" y="217057"/>
                  <a:pt x="478348" y="243408"/>
                  <a:pt x="476829" y="261723"/>
                </a:cubicBezTo>
                <a:cubicBezTo>
                  <a:pt x="455425" y="344691"/>
                  <a:pt x="462782" y="306502"/>
                  <a:pt x="441768" y="371283"/>
                </a:cubicBezTo>
                <a:cubicBezTo>
                  <a:pt x="440931" y="407067"/>
                  <a:pt x="431933" y="424760"/>
                  <a:pt x="427743" y="456495"/>
                </a:cubicBezTo>
                <a:cubicBezTo>
                  <a:pt x="426792" y="470316"/>
                  <a:pt x="420366" y="480358"/>
                  <a:pt x="420731" y="499101"/>
                </a:cubicBezTo>
                <a:cubicBezTo>
                  <a:pt x="413708" y="602589"/>
                  <a:pt x="409611" y="614175"/>
                  <a:pt x="420731" y="724305"/>
                </a:cubicBezTo>
                <a:cubicBezTo>
                  <a:pt x="422681" y="739380"/>
                  <a:pt x="427137" y="754811"/>
                  <a:pt x="434756" y="772997"/>
                </a:cubicBezTo>
                <a:cubicBezTo>
                  <a:pt x="447785" y="819784"/>
                  <a:pt x="434290" y="807111"/>
                  <a:pt x="455792" y="864297"/>
                </a:cubicBezTo>
                <a:cubicBezTo>
                  <a:pt x="460631" y="883198"/>
                  <a:pt x="468224" y="890280"/>
                  <a:pt x="476829" y="906903"/>
                </a:cubicBezTo>
                <a:cubicBezTo>
                  <a:pt x="532759" y="1001887"/>
                  <a:pt x="490910" y="930133"/>
                  <a:pt x="553964" y="1040808"/>
                </a:cubicBezTo>
                <a:cubicBezTo>
                  <a:pt x="569820" y="1069095"/>
                  <a:pt x="587934" y="1102950"/>
                  <a:pt x="617073" y="1126021"/>
                </a:cubicBezTo>
                <a:cubicBezTo>
                  <a:pt x="642612" y="1144458"/>
                  <a:pt x="666200" y="1169998"/>
                  <a:pt x="701219" y="1199060"/>
                </a:cubicBezTo>
                <a:cubicBezTo>
                  <a:pt x="755655" y="1245705"/>
                  <a:pt x="758502" y="1254928"/>
                  <a:pt x="841463" y="1296445"/>
                </a:cubicBezTo>
                <a:cubicBezTo>
                  <a:pt x="893415" y="1319643"/>
                  <a:pt x="999949" y="1391834"/>
                  <a:pt x="1058841" y="1399918"/>
                </a:cubicBezTo>
                <a:cubicBezTo>
                  <a:pt x="1091894" y="1401339"/>
                  <a:pt x="1095494" y="1414663"/>
                  <a:pt x="1121951" y="1418177"/>
                </a:cubicBezTo>
                <a:cubicBezTo>
                  <a:pt x="1193447" y="1441983"/>
                  <a:pt x="1204405" y="1449286"/>
                  <a:pt x="1304269" y="1460784"/>
                </a:cubicBezTo>
                <a:cubicBezTo>
                  <a:pt x="1358360" y="1464622"/>
                  <a:pt x="1397522" y="1485031"/>
                  <a:pt x="1430488" y="1472957"/>
                </a:cubicBezTo>
                <a:cubicBezTo>
                  <a:pt x="1459706" y="1475489"/>
                  <a:pt x="1463444" y="1477233"/>
                  <a:pt x="1493598" y="1479044"/>
                </a:cubicBezTo>
                <a:cubicBezTo>
                  <a:pt x="1613409" y="1470050"/>
                  <a:pt x="1738615" y="1472636"/>
                  <a:pt x="1837195" y="1460784"/>
                </a:cubicBezTo>
                <a:cubicBezTo>
                  <a:pt x="1868509" y="1458699"/>
                  <a:pt x="1932044" y="1425848"/>
                  <a:pt x="1949391" y="1412091"/>
                </a:cubicBezTo>
                <a:cubicBezTo>
                  <a:pt x="1987501" y="1384234"/>
                  <a:pt x="2030274" y="1365421"/>
                  <a:pt x="2054574" y="1332965"/>
                </a:cubicBezTo>
                <a:cubicBezTo>
                  <a:pt x="2073227" y="1308410"/>
                  <a:pt x="2093160" y="1284738"/>
                  <a:pt x="2110672" y="1272099"/>
                </a:cubicBezTo>
                <a:cubicBezTo>
                  <a:pt x="2118511" y="1263290"/>
                  <a:pt x="2133854" y="1250571"/>
                  <a:pt x="2138721" y="1241666"/>
                </a:cubicBezTo>
                <a:cubicBezTo>
                  <a:pt x="2192906" y="1146945"/>
                  <a:pt x="2106969" y="1269432"/>
                  <a:pt x="2180794" y="1174713"/>
                </a:cubicBezTo>
                <a:cubicBezTo>
                  <a:pt x="2188312" y="1165208"/>
                  <a:pt x="2195754" y="1153150"/>
                  <a:pt x="2201830" y="1144280"/>
                </a:cubicBezTo>
                <a:cubicBezTo>
                  <a:pt x="2207132" y="1129831"/>
                  <a:pt x="2213229" y="1117774"/>
                  <a:pt x="2215855" y="1107760"/>
                </a:cubicBezTo>
                <a:cubicBezTo>
                  <a:pt x="2218224" y="1096319"/>
                  <a:pt x="2230431" y="1083148"/>
                  <a:pt x="2236891" y="1071242"/>
                </a:cubicBezTo>
                <a:cubicBezTo>
                  <a:pt x="2239072" y="1056835"/>
                  <a:pt x="2240461" y="1044602"/>
                  <a:pt x="2243904" y="1034722"/>
                </a:cubicBezTo>
                <a:cubicBezTo>
                  <a:pt x="2247796" y="1022998"/>
                  <a:pt x="2255130" y="1011100"/>
                  <a:pt x="2257928" y="998202"/>
                </a:cubicBezTo>
                <a:cubicBezTo>
                  <a:pt x="2263653" y="972622"/>
                  <a:pt x="2272972" y="896855"/>
                  <a:pt x="2278965" y="864297"/>
                </a:cubicBezTo>
                <a:cubicBezTo>
                  <a:pt x="2267046" y="831535"/>
                  <a:pt x="2264508" y="713200"/>
                  <a:pt x="2264940" y="657352"/>
                </a:cubicBezTo>
                <a:cubicBezTo>
                  <a:pt x="2254112" y="605337"/>
                  <a:pt x="2245801" y="605654"/>
                  <a:pt x="2229879" y="553880"/>
                </a:cubicBezTo>
                <a:cubicBezTo>
                  <a:pt x="2223584" y="530546"/>
                  <a:pt x="2221702" y="516918"/>
                  <a:pt x="2215855" y="499101"/>
                </a:cubicBezTo>
                <a:cubicBezTo>
                  <a:pt x="2194988" y="449278"/>
                  <a:pt x="2087482" y="314237"/>
                  <a:pt x="2082623" y="310416"/>
                </a:cubicBezTo>
                <a:cubicBezTo>
                  <a:pt x="2048140" y="268620"/>
                  <a:pt x="2035242" y="252385"/>
                  <a:pt x="1991464" y="219117"/>
                </a:cubicBezTo>
                <a:cubicBezTo>
                  <a:pt x="1955286" y="190339"/>
                  <a:pt x="1908779" y="165011"/>
                  <a:pt x="1872257" y="139991"/>
                </a:cubicBezTo>
                <a:cubicBezTo>
                  <a:pt x="1809498" y="116224"/>
                  <a:pt x="1763883" y="91481"/>
                  <a:pt x="1725000" y="79125"/>
                </a:cubicBezTo>
                <a:cubicBezTo>
                  <a:pt x="1649222" y="76691"/>
                  <a:pt x="1539952" y="43823"/>
                  <a:pt x="1458537" y="24346"/>
                </a:cubicBezTo>
                <a:cubicBezTo>
                  <a:pt x="1186936" y="3177"/>
                  <a:pt x="1303043" y="32298"/>
                  <a:pt x="1051830" y="6086"/>
                </a:cubicBezTo>
                <a:cubicBezTo>
                  <a:pt x="888182" y="16392"/>
                  <a:pt x="897874" y="11718"/>
                  <a:pt x="673170" y="60866"/>
                </a:cubicBezTo>
                <a:cubicBezTo>
                  <a:pt x="641660" y="68355"/>
                  <a:pt x="619832" y="73260"/>
                  <a:pt x="589024" y="91299"/>
                </a:cubicBezTo>
                <a:cubicBezTo>
                  <a:pt x="494307" y="158621"/>
                  <a:pt x="320575" y="195140"/>
                  <a:pt x="252438" y="279983"/>
                </a:cubicBezTo>
                <a:cubicBezTo>
                  <a:pt x="208238" y="317113"/>
                  <a:pt x="147237" y="398526"/>
                  <a:pt x="119206" y="426062"/>
                </a:cubicBezTo>
                <a:cubicBezTo>
                  <a:pt x="107864" y="444923"/>
                  <a:pt x="93821" y="456780"/>
                  <a:pt x="84145" y="474754"/>
                </a:cubicBezTo>
                <a:cubicBezTo>
                  <a:pt x="58681" y="524445"/>
                  <a:pt x="42217" y="571923"/>
                  <a:pt x="14024" y="620833"/>
                </a:cubicBezTo>
                <a:cubicBezTo>
                  <a:pt x="7881" y="634607"/>
                  <a:pt x="-1" y="663439"/>
                  <a:pt x="0" y="663439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00901150">
                  <a:custGeom>
                    <a:avLst/>
                    <a:gdLst>
                      <a:gd name="connsiteX0" fmla="*/ 854330 w 2169197"/>
                      <a:gd name="connsiteY0" fmla="*/ 0 h 1621892"/>
                      <a:gd name="connsiteX1" fmla="*/ 754213 w 2169197"/>
                      <a:gd name="connsiteY1" fmla="*/ 26698 h 1621892"/>
                      <a:gd name="connsiteX2" fmla="*/ 727515 w 2169197"/>
                      <a:gd name="connsiteY2" fmla="*/ 33372 h 1621892"/>
                      <a:gd name="connsiteX3" fmla="*/ 614049 w 2169197"/>
                      <a:gd name="connsiteY3" fmla="*/ 86768 h 1621892"/>
                      <a:gd name="connsiteX4" fmla="*/ 480560 w 2169197"/>
                      <a:gd name="connsiteY4" fmla="*/ 220257 h 1621892"/>
                      <a:gd name="connsiteX5" fmla="*/ 453863 w 2169197"/>
                      <a:gd name="connsiteY5" fmla="*/ 287001 h 1621892"/>
                      <a:gd name="connsiteX6" fmla="*/ 420490 w 2169197"/>
                      <a:gd name="connsiteY6" fmla="*/ 407142 h 1621892"/>
                      <a:gd name="connsiteX7" fmla="*/ 407141 w 2169197"/>
                      <a:gd name="connsiteY7" fmla="*/ 500584 h 1621892"/>
                      <a:gd name="connsiteX8" fmla="*/ 400467 w 2169197"/>
                      <a:gd name="connsiteY8" fmla="*/ 547305 h 1621892"/>
                      <a:gd name="connsiteX9" fmla="*/ 400467 w 2169197"/>
                      <a:gd name="connsiteY9" fmla="*/ 794260 h 1621892"/>
                      <a:gd name="connsiteX10" fmla="*/ 413816 w 2169197"/>
                      <a:gd name="connsiteY10" fmla="*/ 847655 h 1621892"/>
                      <a:gd name="connsiteX11" fmla="*/ 433839 w 2169197"/>
                      <a:gd name="connsiteY11" fmla="*/ 947772 h 1621892"/>
                      <a:gd name="connsiteX12" fmla="*/ 453863 w 2169197"/>
                      <a:gd name="connsiteY12" fmla="*/ 994493 h 1621892"/>
                      <a:gd name="connsiteX13" fmla="*/ 527282 w 2169197"/>
                      <a:gd name="connsiteY13" fmla="*/ 1141331 h 1621892"/>
                      <a:gd name="connsiteX14" fmla="*/ 587352 w 2169197"/>
                      <a:gd name="connsiteY14" fmla="*/ 1234774 h 1621892"/>
                      <a:gd name="connsiteX15" fmla="*/ 667445 w 2169197"/>
                      <a:gd name="connsiteY15" fmla="*/ 1314867 h 1621892"/>
                      <a:gd name="connsiteX16" fmla="*/ 800934 w 2169197"/>
                      <a:gd name="connsiteY16" fmla="*/ 1421658 h 1621892"/>
                      <a:gd name="connsiteX17" fmla="*/ 1007842 w 2169197"/>
                      <a:gd name="connsiteY17" fmla="*/ 1535124 h 1621892"/>
                      <a:gd name="connsiteX18" fmla="*/ 1067912 w 2169197"/>
                      <a:gd name="connsiteY18" fmla="*/ 1555147 h 1621892"/>
                      <a:gd name="connsiteX19" fmla="*/ 1241448 w 2169197"/>
                      <a:gd name="connsiteY19" fmla="*/ 1601869 h 1621892"/>
                      <a:gd name="connsiteX20" fmla="*/ 1361588 w 2169197"/>
                      <a:gd name="connsiteY20" fmla="*/ 1615218 h 1621892"/>
                      <a:gd name="connsiteX21" fmla="*/ 1421658 w 2169197"/>
                      <a:gd name="connsiteY21" fmla="*/ 1621892 h 1621892"/>
                      <a:gd name="connsiteX22" fmla="*/ 1748706 w 2169197"/>
                      <a:gd name="connsiteY22" fmla="*/ 1601869 h 1621892"/>
                      <a:gd name="connsiteX23" fmla="*/ 1855498 w 2169197"/>
                      <a:gd name="connsiteY23" fmla="*/ 1548473 h 1621892"/>
                      <a:gd name="connsiteX24" fmla="*/ 1955614 w 2169197"/>
                      <a:gd name="connsiteY24" fmla="*/ 1461705 h 1621892"/>
                      <a:gd name="connsiteX25" fmla="*/ 2009010 w 2169197"/>
                      <a:gd name="connsiteY25" fmla="*/ 1394961 h 1621892"/>
                      <a:gd name="connsiteX26" fmla="*/ 2035708 w 2169197"/>
                      <a:gd name="connsiteY26" fmla="*/ 1361588 h 1621892"/>
                      <a:gd name="connsiteX27" fmla="*/ 2075755 w 2169197"/>
                      <a:gd name="connsiteY27" fmla="*/ 1288169 h 1621892"/>
                      <a:gd name="connsiteX28" fmla="*/ 2095778 w 2169197"/>
                      <a:gd name="connsiteY28" fmla="*/ 1254797 h 1621892"/>
                      <a:gd name="connsiteX29" fmla="*/ 2109127 w 2169197"/>
                      <a:gd name="connsiteY29" fmla="*/ 1214750 h 1621892"/>
                      <a:gd name="connsiteX30" fmla="*/ 2129150 w 2169197"/>
                      <a:gd name="connsiteY30" fmla="*/ 1174704 h 1621892"/>
                      <a:gd name="connsiteX31" fmla="*/ 2135825 w 2169197"/>
                      <a:gd name="connsiteY31" fmla="*/ 1134657 h 1621892"/>
                      <a:gd name="connsiteX32" fmla="*/ 2149174 w 2169197"/>
                      <a:gd name="connsiteY32" fmla="*/ 1094610 h 1621892"/>
                      <a:gd name="connsiteX33" fmla="*/ 2169197 w 2169197"/>
                      <a:gd name="connsiteY33" fmla="*/ 947772 h 1621892"/>
                      <a:gd name="connsiteX34" fmla="*/ 2155848 w 2169197"/>
                      <a:gd name="connsiteY34" fmla="*/ 720841 h 1621892"/>
                      <a:gd name="connsiteX35" fmla="*/ 2122476 w 2169197"/>
                      <a:gd name="connsiteY35" fmla="*/ 607375 h 1621892"/>
                      <a:gd name="connsiteX36" fmla="*/ 2109127 w 2169197"/>
                      <a:gd name="connsiteY36" fmla="*/ 547305 h 1621892"/>
                      <a:gd name="connsiteX37" fmla="*/ 1982312 w 2169197"/>
                      <a:gd name="connsiteY37" fmla="*/ 340397 h 1621892"/>
                      <a:gd name="connsiteX38" fmla="*/ 1895544 w 2169197"/>
                      <a:gd name="connsiteY38" fmla="*/ 240280 h 1621892"/>
                      <a:gd name="connsiteX39" fmla="*/ 1782079 w 2169197"/>
                      <a:gd name="connsiteY39" fmla="*/ 153512 h 1621892"/>
                      <a:gd name="connsiteX40" fmla="*/ 1641915 w 2169197"/>
                      <a:gd name="connsiteY40" fmla="*/ 86768 h 1621892"/>
                      <a:gd name="connsiteX41" fmla="*/ 1388286 w 2169197"/>
                      <a:gd name="connsiteY41" fmla="*/ 26698 h 1621892"/>
                      <a:gd name="connsiteX42" fmla="*/ 1001168 w 2169197"/>
                      <a:gd name="connsiteY42" fmla="*/ 6674 h 1621892"/>
                      <a:gd name="connsiteX43" fmla="*/ 640747 w 2169197"/>
                      <a:gd name="connsiteY43" fmla="*/ 66745 h 1621892"/>
                      <a:gd name="connsiteX44" fmla="*/ 560654 w 2169197"/>
                      <a:gd name="connsiteY44" fmla="*/ 100117 h 1621892"/>
                      <a:gd name="connsiteX45" fmla="*/ 240280 w 2169197"/>
                      <a:gd name="connsiteY45" fmla="*/ 307025 h 1621892"/>
                      <a:gd name="connsiteX46" fmla="*/ 113465 w 2169197"/>
                      <a:gd name="connsiteY46" fmla="*/ 467212 h 1621892"/>
                      <a:gd name="connsiteX47" fmla="*/ 80093 w 2169197"/>
                      <a:gd name="connsiteY47" fmla="*/ 520607 h 1621892"/>
                      <a:gd name="connsiteX48" fmla="*/ 13349 w 2169197"/>
                      <a:gd name="connsiteY48" fmla="*/ 680794 h 1621892"/>
                      <a:gd name="connsiteX49" fmla="*/ 0 w 2169197"/>
                      <a:gd name="connsiteY49" fmla="*/ 727515 h 1621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2169197" h="1621892">
                        <a:moveTo>
                          <a:pt x="854330" y="0"/>
                        </a:moveTo>
                        <a:lnTo>
                          <a:pt x="754213" y="26698"/>
                        </a:lnTo>
                        <a:cubicBezTo>
                          <a:pt x="745342" y="29032"/>
                          <a:pt x="735815" y="29466"/>
                          <a:pt x="727515" y="33372"/>
                        </a:cubicBezTo>
                        <a:lnTo>
                          <a:pt x="614049" y="86768"/>
                        </a:lnTo>
                        <a:cubicBezTo>
                          <a:pt x="569553" y="131264"/>
                          <a:pt x="519870" y="171119"/>
                          <a:pt x="480560" y="220257"/>
                        </a:cubicBezTo>
                        <a:cubicBezTo>
                          <a:pt x="465591" y="238968"/>
                          <a:pt x="459675" y="263755"/>
                          <a:pt x="453863" y="287001"/>
                        </a:cubicBezTo>
                        <a:cubicBezTo>
                          <a:pt x="430426" y="380746"/>
                          <a:pt x="442541" y="340988"/>
                          <a:pt x="420490" y="407142"/>
                        </a:cubicBezTo>
                        <a:lnTo>
                          <a:pt x="407141" y="500584"/>
                        </a:lnTo>
                        <a:lnTo>
                          <a:pt x="400467" y="547305"/>
                        </a:lnTo>
                        <a:cubicBezTo>
                          <a:pt x="393217" y="656043"/>
                          <a:pt x="388340" y="672998"/>
                          <a:pt x="400467" y="794260"/>
                        </a:cubicBezTo>
                        <a:cubicBezTo>
                          <a:pt x="402293" y="812515"/>
                          <a:pt x="410218" y="829665"/>
                          <a:pt x="413816" y="847655"/>
                        </a:cubicBezTo>
                        <a:cubicBezTo>
                          <a:pt x="424995" y="903552"/>
                          <a:pt x="414446" y="889595"/>
                          <a:pt x="433839" y="947772"/>
                        </a:cubicBezTo>
                        <a:cubicBezTo>
                          <a:pt x="439197" y="963846"/>
                          <a:pt x="447570" y="978761"/>
                          <a:pt x="453863" y="994493"/>
                        </a:cubicBezTo>
                        <a:cubicBezTo>
                          <a:pt x="493736" y="1094175"/>
                          <a:pt x="450765" y="1007425"/>
                          <a:pt x="527282" y="1141331"/>
                        </a:cubicBezTo>
                        <a:cubicBezTo>
                          <a:pt x="545152" y="1172603"/>
                          <a:pt x="563103" y="1207672"/>
                          <a:pt x="587352" y="1234774"/>
                        </a:cubicBezTo>
                        <a:cubicBezTo>
                          <a:pt x="612528" y="1262911"/>
                          <a:pt x="640747" y="1288169"/>
                          <a:pt x="667445" y="1314867"/>
                        </a:cubicBezTo>
                        <a:cubicBezTo>
                          <a:pt x="719226" y="1366648"/>
                          <a:pt x="723216" y="1375028"/>
                          <a:pt x="800934" y="1421658"/>
                        </a:cubicBezTo>
                        <a:cubicBezTo>
                          <a:pt x="848631" y="1450276"/>
                          <a:pt x="954746" y="1517426"/>
                          <a:pt x="1007842" y="1535124"/>
                        </a:cubicBezTo>
                        <a:lnTo>
                          <a:pt x="1067912" y="1555147"/>
                        </a:lnTo>
                        <a:cubicBezTo>
                          <a:pt x="1138568" y="1580085"/>
                          <a:pt x="1148398" y="1591530"/>
                          <a:pt x="1241448" y="1601869"/>
                        </a:cubicBezTo>
                        <a:lnTo>
                          <a:pt x="1361588" y="1615218"/>
                        </a:lnTo>
                        <a:lnTo>
                          <a:pt x="1421658" y="1621892"/>
                        </a:lnTo>
                        <a:cubicBezTo>
                          <a:pt x="1530674" y="1615218"/>
                          <a:pt x="1639934" y="1611757"/>
                          <a:pt x="1748706" y="1601869"/>
                        </a:cubicBezTo>
                        <a:cubicBezTo>
                          <a:pt x="1779206" y="1599096"/>
                          <a:pt x="1839678" y="1561129"/>
                          <a:pt x="1855498" y="1548473"/>
                        </a:cubicBezTo>
                        <a:cubicBezTo>
                          <a:pt x="1892384" y="1518963"/>
                          <a:pt x="1925364" y="1496608"/>
                          <a:pt x="1955614" y="1461705"/>
                        </a:cubicBezTo>
                        <a:cubicBezTo>
                          <a:pt x="1974274" y="1440174"/>
                          <a:pt x="1991211" y="1417209"/>
                          <a:pt x="2009010" y="1394961"/>
                        </a:cubicBezTo>
                        <a:cubicBezTo>
                          <a:pt x="2017909" y="1383837"/>
                          <a:pt x="2028379" y="1373804"/>
                          <a:pt x="2035708" y="1361588"/>
                        </a:cubicBezTo>
                        <a:cubicBezTo>
                          <a:pt x="2085856" y="1278007"/>
                          <a:pt x="2024105" y="1382860"/>
                          <a:pt x="2075755" y="1288169"/>
                        </a:cubicBezTo>
                        <a:cubicBezTo>
                          <a:pt x="2081967" y="1276780"/>
                          <a:pt x="2090410" y="1266607"/>
                          <a:pt x="2095778" y="1254797"/>
                        </a:cubicBezTo>
                        <a:cubicBezTo>
                          <a:pt x="2101601" y="1241987"/>
                          <a:pt x="2103715" y="1227739"/>
                          <a:pt x="2109127" y="1214750"/>
                        </a:cubicBezTo>
                        <a:cubicBezTo>
                          <a:pt x="2114867" y="1200974"/>
                          <a:pt x="2122476" y="1188053"/>
                          <a:pt x="2129150" y="1174704"/>
                        </a:cubicBezTo>
                        <a:cubicBezTo>
                          <a:pt x="2131375" y="1161355"/>
                          <a:pt x="2132543" y="1147786"/>
                          <a:pt x="2135825" y="1134657"/>
                        </a:cubicBezTo>
                        <a:cubicBezTo>
                          <a:pt x="2139238" y="1121006"/>
                          <a:pt x="2146415" y="1108408"/>
                          <a:pt x="2149174" y="1094610"/>
                        </a:cubicBezTo>
                        <a:cubicBezTo>
                          <a:pt x="2154465" y="1068156"/>
                          <a:pt x="2164659" y="984076"/>
                          <a:pt x="2169197" y="947772"/>
                        </a:cubicBezTo>
                        <a:cubicBezTo>
                          <a:pt x="2167826" y="913496"/>
                          <a:pt x="2166458" y="780964"/>
                          <a:pt x="2155848" y="720841"/>
                        </a:cubicBezTo>
                        <a:cubicBezTo>
                          <a:pt x="2145757" y="663660"/>
                          <a:pt x="2138663" y="665648"/>
                          <a:pt x="2122476" y="607375"/>
                        </a:cubicBezTo>
                        <a:cubicBezTo>
                          <a:pt x="2116986" y="587612"/>
                          <a:pt x="2115954" y="566647"/>
                          <a:pt x="2109127" y="547305"/>
                        </a:cubicBezTo>
                        <a:cubicBezTo>
                          <a:pt x="2089799" y="492544"/>
                          <a:pt x="1986797" y="347018"/>
                          <a:pt x="1982312" y="340397"/>
                        </a:cubicBezTo>
                        <a:cubicBezTo>
                          <a:pt x="1950814" y="293899"/>
                          <a:pt x="1936453" y="278462"/>
                          <a:pt x="1895544" y="240280"/>
                        </a:cubicBezTo>
                        <a:cubicBezTo>
                          <a:pt x="1860591" y="207657"/>
                          <a:pt x="1824633" y="176207"/>
                          <a:pt x="1782079" y="153512"/>
                        </a:cubicBezTo>
                        <a:cubicBezTo>
                          <a:pt x="1736419" y="129160"/>
                          <a:pt x="1692270" y="98694"/>
                          <a:pt x="1641915" y="86768"/>
                        </a:cubicBezTo>
                        <a:cubicBezTo>
                          <a:pt x="1557372" y="66745"/>
                          <a:pt x="1474962" y="32676"/>
                          <a:pt x="1388286" y="26698"/>
                        </a:cubicBezTo>
                        <a:cubicBezTo>
                          <a:pt x="1130322" y="8907"/>
                          <a:pt x="1259362" y="15578"/>
                          <a:pt x="1001168" y="6674"/>
                        </a:cubicBezTo>
                        <a:cubicBezTo>
                          <a:pt x="845872" y="17767"/>
                          <a:pt x="855017" y="13177"/>
                          <a:pt x="640747" y="66745"/>
                        </a:cubicBezTo>
                        <a:cubicBezTo>
                          <a:pt x="612688" y="73760"/>
                          <a:pt x="585914" y="86030"/>
                          <a:pt x="560654" y="100117"/>
                        </a:cubicBezTo>
                        <a:cubicBezTo>
                          <a:pt x="463957" y="154044"/>
                          <a:pt x="328355" y="218951"/>
                          <a:pt x="240280" y="307025"/>
                        </a:cubicBezTo>
                        <a:cubicBezTo>
                          <a:pt x="204629" y="342675"/>
                          <a:pt x="131791" y="437891"/>
                          <a:pt x="113465" y="467212"/>
                        </a:cubicBezTo>
                        <a:cubicBezTo>
                          <a:pt x="102341" y="485010"/>
                          <a:pt x="89001" y="501603"/>
                          <a:pt x="80093" y="520607"/>
                        </a:cubicBezTo>
                        <a:cubicBezTo>
                          <a:pt x="55542" y="572984"/>
                          <a:pt x="34231" y="626849"/>
                          <a:pt x="13349" y="680794"/>
                        </a:cubicBezTo>
                        <a:cubicBezTo>
                          <a:pt x="7502" y="695899"/>
                          <a:pt x="0" y="727515"/>
                          <a:pt x="0" y="7275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6085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Fira Sans SemiBold"/>
              </a:rPr>
              <a:t>Logboek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Toegangsbeslissingen</a:t>
            </a:r>
            <a:endParaRPr lang="en-US" sz="400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9066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Het </a:t>
            </a:r>
            <a:r>
              <a:rPr lang="en-US" dirty="0" err="1">
                <a:latin typeface="Fira Sans"/>
              </a:rPr>
              <a:t>zusje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Logboek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Dataverwerkingen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gericht</a:t>
            </a:r>
            <a:r>
              <a:rPr lang="en-US" dirty="0">
                <a:latin typeface="Fira Sans"/>
              </a:rPr>
              <a:t> op </a:t>
            </a:r>
            <a:r>
              <a:rPr lang="en-US" dirty="0" err="1">
                <a:latin typeface="Fira Sans"/>
              </a:rPr>
              <a:t>verantwoording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binnen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overheid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i.p.v</a:t>
            </a:r>
            <a:r>
              <a:rPr lang="en-US" dirty="0">
                <a:latin typeface="Fira Sans"/>
              </a:rPr>
              <a:t>. </a:t>
            </a:r>
            <a:r>
              <a:rPr lang="en-US" dirty="0" err="1">
                <a:latin typeface="Fira Sans"/>
              </a:rPr>
              <a:t>verantwoording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naar</a:t>
            </a:r>
            <a:r>
              <a:rPr lang="en-US" dirty="0">
                <a:latin typeface="Fira Sans"/>
              </a:rPr>
              <a:t> de burger.</a:t>
            </a:r>
          </a:p>
          <a:p>
            <a:pPr marL="0" indent="0">
              <a:buNone/>
            </a:pPr>
            <a:r>
              <a:rPr lang="en-US" dirty="0" err="1">
                <a:latin typeface="Fira Sans"/>
              </a:rPr>
              <a:t>Omschrijft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richtlijnen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het </a:t>
            </a:r>
            <a:r>
              <a:rPr lang="en-US" dirty="0" err="1">
                <a:latin typeface="Fira Sans"/>
              </a:rPr>
              <a:t>inrichten</a:t>
            </a:r>
            <a:r>
              <a:rPr lang="en-US" dirty="0">
                <a:latin typeface="Fira Sans"/>
              </a:rPr>
              <a:t> van het </a:t>
            </a:r>
            <a:r>
              <a:rPr lang="en-US" dirty="0" err="1">
                <a:latin typeface="Fira Sans"/>
              </a:rPr>
              <a:t>logboek</a:t>
            </a:r>
            <a:r>
              <a:rPr lang="en-US" dirty="0">
                <a:latin typeface="Fira Sans"/>
              </a:rPr>
              <a:t>; </a:t>
            </a:r>
            <a:r>
              <a:rPr lang="en-US" dirty="0" err="1">
                <a:latin typeface="Fira Sans"/>
              </a:rPr>
              <a:t>aandachtspunten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methodieken</a:t>
            </a:r>
            <a:r>
              <a:rPr lang="en-US" dirty="0">
                <a:latin typeface="Fira Sans"/>
              </a:rPr>
              <a:t> om data </a:t>
            </a:r>
            <a:r>
              <a:rPr lang="en-US" dirty="0" err="1">
                <a:latin typeface="Fira Sans"/>
              </a:rPr>
              <a:t>duplicatie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voorkomen</a:t>
            </a:r>
            <a:r>
              <a:rPr lang="en-US" dirty="0">
                <a:latin typeface="Fira Sans"/>
              </a:rPr>
              <a:t> maar </a:t>
            </a:r>
            <a:r>
              <a:rPr lang="en-US" dirty="0" err="1">
                <a:latin typeface="Fira Sans"/>
              </a:rPr>
              <a:t>toch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herleidbaarheid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borgen</a:t>
            </a:r>
            <a:r>
              <a:rPr lang="en-US" dirty="0">
                <a:latin typeface="Fir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1797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Sans SemiBold"/>
              </a:rPr>
              <a:t>Register </a:t>
            </a:r>
            <a:r>
              <a:rPr lang="en-US" dirty="0" err="1">
                <a:latin typeface="Fira Sans SemiBold"/>
              </a:rPr>
              <a:t>Toegangsbeleid</a:t>
            </a:r>
            <a:endParaRPr lang="en-US" sz="400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9066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Een </a:t>
            </a:r>
            <a:r>
              <a:rPr lang="en-US" dirty="0" err="1">
                <a:latin typeface="Fira Sans"/>
              </a:rPr>
              <a:t>standaard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voor</a:t>
            </a:r>
            <a:r>
              <a:rPr lang="en-US" dirty="0">
                <a:latin typeface="Fira Sans"/>
              </a:rPr>
              <a:t> het </a:t>
            </a:r>
            <a:r>
              <a:rPr lang="en-US" dirty="0" err="1">
                <a:latin typeface="Fira Sans"/>
              </a:rPr>
              <a:t>verlenen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inzicht</a:t>
            </a:r>
            <a:r>
              <a:rPr lang="en-US" dirty="0">
                <a:latin typeface="Fira Sans"/>
              </a:rPr>
              <a:t> in </a:t>
            </a:r>
            <a:r>
              <a:rPr lang="en-US" dirty="0" err="1">
                <a:latin typeface="Fira Sans"/>
              </a:rPr>
              <a:t>toegangsbeleid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binnen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tussen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organisatie</a:t>
            </a:r>
            <a:r>
              <a:rPr lang="en-US" dirty="0">
                <a:latin typeface="Fira Sans"/>
              </a:rPr>
              <a:t> in </a:t>
            </a:r>
            <a:r>
              <a:rPr lang="en-US" dirty="0" err="1">
                <a:latin typeface="Fira Sans"/>
              </a:rPr>
              <a:t>stelselos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zoals</a:t>
            </a:r>
            <a:r>
              <a:rPr lang="en-US" dirty="0">
                <a:latin typeface="Fira Sans"/>
              </a:rPr>
              <a:t> het </a:t>
            </a:r>
            <a:r>
              <a:rPr lang="en-US" dirty="0" err="1">
                <a:latin typeface="Fira Sans"/>
              </a:rPr>
              <a:t>Federatief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Datastelsel</a:t>
            </a:r>
            <a:r>
              <a:rPr lang="en-US" dirty="0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latin typeface="Fira Sans"/>
              </a:rPr>
              <a:t>Dit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wordt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niet-verplichte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standaard</a:t>
            </a:r>
            <a:r>
              <a:rPr lang="en-US" dirty="0">
                <a:latin typeface="Fira Sans"/>
              </a:rPr>
              <a:t> die </a:t>
            </a:r>
            <a:r>
              <a:rPr lang="en-US" dirty="0" err="1">
                <a:latin typeface="Fira Sans"/>
              </a:rPr>
              <a:t>versimpeling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toegangsbeleid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mogelijk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maakt</a:t>
            </a:r>
            <a:r>
              <a:rPr lang="en-US" dirty="0">
                <a:latin typeface="Fira Sans"/>
              </a:rPr>
              <a:t> op basis van </a:t>
            </a:r>
            <a:r>
              <a:rPr lang="en-US" dirty="0" err="1">
                <a:latin typeface="Fira Sans"/>
              </a:rPr>
              <a:t>aannames</a:t>
            </a:r>
            <a:r>
              <a:rPr lang="en-US" dirty="0">
                <a:latin typeface="Fira Sans"/>
              </a:rPr>
              <a:t> die </a:t>
            </a:r>
            <a:r>
              <a:rPr lang="en-US" dirty="0" err="1">
                <a:latin typeface="Fira Sans"/>
              </a:rPr>
              <a:t>binnen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federatieve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datastelsels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als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vereist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kunnen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worden</a:t>
            </a:r>
            <a:r>
              <a:rPr lang="en-US" dirty="0">
                <a:latin typeface="Fira Sans"/>
              </a:rPr>
              <a:t>. </a:t>
            </a:r>
            <a:br>
              <a:rPr lang="en-US" dirty="0">
                <a:latin typeface="Fira Sans"/>
              </a:rPr>
            </a:br>
            <a:br>
              <a:rPr lang="en-US" dirty="0">
                <a:latin typeface="Fira Sans"/>
              </a:rPr>
            </a:br>
            <a:r>
              <a:rPr lang="en-US" dirty="0">
                <a:latin typeface="Fira Sans"/>
              </a:rPr>
              <a:t>Denk </a:t>
            </a:r>
            <a:r>
              <a:rPr lang="en-US" dirty="0" err="1">
                <a:latin typeface="Fira Sans"/>
              </a:rPr>
              <a:t>hierbij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bijvoorbeeld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aan</a:t>
            </a:r>
            <a:r>
              <a:rPr lang="en-US" dirty="0">
                <a:latin typeface="Fira Sans"/>
              </a:rPr>
              <a:t> de </a:t>
            </a:r>
            <a:r>
              <a:rPr lang="en-US" dirty="0" err="1">
                <a:latin typeface="Fira Sans"/>
              </a:rPr>
              <a:t>aanwezigheid</a:t>
            </a:r>
            <a:r>
              <a:rPr lang="en-US" dirty="0">
                <a:latin typeface="Fira Sans"/>
              </a:rPr>
              <a:t> van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verwerkingsactiviteit</a:t>
            </a:r>
            <a:r>
              <a:rPr lang="en-US" dirty="0">
                <a:latin typeface="Fira Sans"/>
              </a:rPr>
              <a:t> met </a:t>
            </a:r>
            <a:r>
              <a:rPr lang="en-US" dirty="0" err="1">
                <a:latin typeface="Fira Sans"/>
              </a:rPr>
              <a:t>doelbinding</a:t>
            </a:r>
            <a:r>
              <a:rPr lang="en-US" dirty="0">
                <a:latin typeface="Fira Sans"/>
              </a:rPr>
              <a:t> (</a:t>
            </a:r>
            <a:r>
              <a:rPr lang="en-US" dirty="0" err="1">
                <a:latin typeface="Fira Sans"/>
              </a:rPr>
              <a:t>uit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een</a:t>
            </a:r>
            <a:r>
              <a:rPr lang="en-US" dirty="0">
                <a:latin typeface="Fira Sans"/>
              </a:rPr>
              <a:t> Register van </a:t>
            </a:r>
            <a:r>
              <a:rPr lang="en-US" dirty="0" err="1">
                <a:latin typeface="Fira Sans"/>
              </a:rPr>
              <a:t>Verwerkingsactiviteiten</a:t>
            </a:r>
            <a:r>
              <a:rPr lang="en-US" dirty="0">
                <a:latin typeface="Fira Sans"/>
              </a:rPr>
              <a:t>) </a:t>
            </a:r>
            <a:r>
              <a:rPr lang="en-US" dirty="0" err="1">
                <a:latin typeface="Fira Sans"/>
              </a:rPr>
              <a:t>bij</a:t>
            </a:r>
            <a:r>
              <a:rPr lang="en-US" dirty="0">
                <a:latin typeface="Fira Sans"/>
              </a:rPr>
              <a:t> elk </a:t>
            </a:r>
            <a:r>
              <a:rPr lang="en-US" dirty="0" err="1">
                <a:latin typeface="Fira Sans"/>
              </a:rPr>
              <a:t>verzoek</a:t>
            </a:r>
            <a:r>
              <a:rPr lang="en-US" dirty="0">
                <a:latin typeface="Fira San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341645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B189C5-72FA-9AF1-0C7A-3D3A2D54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jullie aandacht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286BB88-42A8-62B5-DCAA-7983768D8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956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B189C5-72FA-9AF1-0C7A-3D3A2D54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1793535"/>
            <a:ext cx="7912327" cy="22569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nl-NL" sz="24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Hoe kan ik deelnemen?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 werkgroep vindt elke twee weken plaats op dinsdag van 10:00 tot 11:00. 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Deelname kan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online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of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fysiek op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dev.loer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(bij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Digilab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): </a:t>
            </a:r>
            <a:r>
              <a:rPr lang="nl-NL" sz="1800" u="none" strike="noStrike">
                <a:effectLst/>
                <a:latin typeface="Fira Sans Light" panose="020B04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Catharijnesingel 55, 3511 GD Utrech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</a:t>
            </a:r>
            <a:r>
              <a:rPr 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, g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ebouw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Trindeborch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, 5e verdieping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b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</a:br>
            <a: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  <a:t>Komende </a:t>
            </a:r>
            <a:r>
              <a:rPr lang="nl-NL" alt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bijeenkomsten: </a:t>
            </a:r>
            <a:r>
              <a:rPr kumimoji="0" lang="nl-NL" altLang="nl-NL" sz="180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22 april en 6 mei</a:t>
            </a:r>
            <a:endParaRPr lang="nl-NL" sz="180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en-US" sz="2400">
                <a:latin typeface="Fira Sans Medium" panose="020B0503050000020004" pitchFamily="34" charset="0"/>
              </a:rPr>
              <a:t>Michiel Trimpe</a:t>
            </a:r>
            <a:br>
              <a:rPr lang="en-US" sz="2400">
                <a:latin typeface="Fira Sans Medium" panose="020B0503050000020004" pitchFamily="34" charset="0"/>
              </a:rPr>
            </a:br>
            <a:r>
              <a:rPr lang="en-US" sz="1600">
                <a:latin typeface="Fira Sans Medium" panose="020B0503050000020004" pitchFamily="34" charset="0"/>
              </a:rPr>
              <a:t>solution architect FTV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michiel.trimpe@vng.nl</a:t>
            </a:r>
            <a:r>
              <a:rPr lang="en-US"/>
              <a:t> </a:t>
            </a:r>
          </a:p>
          <a:p>
            <a:r>
              <a:rPr lang="en-US"/>
              <a:t>     </a:t>
            </a: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en-US"/>
          </a:p>
          <a:p>
            <a:r>
              <a:rPr lang="en-US"/>
              <a:t>     </a:t>
            </a:r>
            <a:r>
              <a:rPr lang="en-US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US" sz="4000">
                <a:latin typeface="Fira Sans SemiBold"/>
              </a:rPr>
              <a:t>Dank </a:t>
            </a:r>
            <a:r>
              <a:rPr lang="en-US" sz="4000" err="1">
                <a:latin typeface="Fira Sans SemiBold"/>
              </a:rPr>
              <a:t>voor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jullie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aandacht</a:t>
            </a:r>
            <a:endParaRPr lang="en-US" sz="400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/>
              <a:t>Een </a:t>
            </a:r>
            <a:r>
              <a:rPr lang="en-GB" dirty="0" err="1"/>
              <a:t>samenhangend</a:t>
            </a:r>
            <a:r>
              <a:rPr lang="en-GB" dirty="0"/>
              <a:t> </a:t>
            </a:r>
            <a:r>
              <a:rPr lang="en-GB" dirty="0" err="1"/>
              <a:t>geheel</a:t>
            </a:r>
            <a:r>
              <a:rPr lang="en-GB" dirty="0"/>
              <a:t> van </a:t>
            </a:r>
            <a:r>
              <a:rPr lang="en-GB" dirty="0" err="1"/>
              <a:t>afspraken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standaarden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fijnmazige</a:t>
            </a:r>
            <a:r>
              <a:rPr lang="en-GB" dirty="0"/>
              <a:t> </a:t>
            </a:r>
            <a:r>
              <a:rPr lang="en-GB" dirty="0" err="1"/>
              <a:t>toegangsverlening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ontwikkelen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ter</a:t>
            </a:r>
            <a:r>
              <a:rPr lang="en-GB" dirty="0"/>
              <a:t> </a:t>
            </a:r>
            <a:r>
              <a:rPr lang="en-GB" dirty="0" err="1"/>
              <a:t>standaardisatie</a:t>
            </a:r>
            <a:r>
              <a:rPr lang="en-GB" dirty="0"/>
              <a:t> </a:t>
            </a:r>
            <a:r>
              <a:rPr lang="en-GB" dirty="0" err="1"/>
              <a:t>aanbieden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Forum </a:t>
            </a:r>
            <a:r>
              <a:rPr lang="en-GB" dirty="0" err="1"/>
              <a:t>Standaardisatie</a:t>
            </a:r>
            <a:r>
              <a:rPr lang="en-GB" dirty="0"/>
              <a:t>, GDI/MIDO, GEMMA, NORA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relevante</a:t>
            </a:r>
            <a:r>
              <a:rPr lang="en-GB" dirty="0"/>
              <a:t> fora.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Marc de Boer</a:t>
            </a:r>
            <a:br>
              <a:rPr lang="en-NL" dirty="0"/>
            </a:br>
            <a:r>
              <a:rPr lang="en-NL" dirty="0"/>
              <a:t>Product 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Michiel Trimpe</a:t>
            </a:r>
            <a:br>
              <a:rPr lang="en-NL" dirty="0"/>
            </a:br>
            <a:r>
              <a:rPr lang="en-NL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156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Rene Vendrig</a:t>
            </a:r>
            <a:br>
              <a:rPr lang="en-NL" b="1" dirty="0"/>
            </a:br>
            <a:r>
              <a:rPr lang="en-NL" dirty="0"/>
              <a:t>Vormgeving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Karin Hiralal</a:t>
            </a:r>
            <a:br>
              <a:rPr lang="en-NL" dirty="0"/>
            </a:br>
            <a:r>
              <a:rPr lang="en-NL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Gerard Juijn</a:t>
            </a:r>
            <a:br>
              <a:rPr lang="en-NL" b="1" dirty="0"/>
            </a:br>
            <a:r>
              <a:rPr lang="en-NL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Maikel Hofman</a:t>
            </a:r>
            <a:br>
              <a:rPr lang="en-NL" b="1" dirty="0"/>
            </a:br>
            <a:r>
              <a:rPr lang="en-NL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 dirty="0"/>
              <a:t>Team</a:t>
            </a:r>
            <a:br>
              <a:rPr lang="en-NL" dirty="0"/>
            </a:br>
            <a:r>
              <a:rPr lang="en-NL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D5243E-FD3C-1C7B-065A-786D3077B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8E5B-0D58-7160-75FB-7D06EB96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Doel van 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D230-A425-A335-2650-15A9B513A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r>
              <a:rPr lang="en-GB" dirty="0"/>
              <a:t>Het </a:t>
            </a:r>
            <a:r>
              <a:rPr lang="en-GB" dirty="0" err="1"/>
              <a:t>belang</a:t>
            </a:r>
            <a:r>
              <a:rPr lang="en-GB" dirty="0"/>
              <a:t> van </a:t>
            </a:r>
            <a:r>
              <a:rPr lang="en-GB" dirty="0" err="1"/>
              <a:t>fijnmazige</a:t>
            </a:r>
            <a:r>
              <a:rPr lang="en-GB" dirty="0"/>
              <a:t> </a:t>
            </a:r>
            <a:r>
              <a:rPr lang="en-GB" dirty="0" err="1"/>
              <a:t>toegangsverlening</a:t>
            </a:r>
            <a:endParaRPr lang="en-GB" dirty="0"/>
          </a:p>
          <a:p>
            <a:r>
              <a:rPr lang="en-GB" dirty="0" err="1"/>
              <a:t>Uitdagingen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toegangsverlening</a:t>
            </a:r>
            <a:r>
              <a:rPr lang="en-GB" dirty="0"/>
              <a:t> </a:t>
            </a:r>
            <a:r>
              <a:rPr lang="en-GB" dirty="0" err="1"/>
              <a:t>vanuit</a:t>
            </a:r>
            <a:r>
              <a:rPr lang="en-GB" dirty="0"/>
              <a:t> IAM </a:t>
            </a:r>
            <a:r>
              <a:rPr lang="en-GB" dirty="0" err="1"/>
              <a:t>architectuur</a:t>
            </a:r>
            <a:endParaRPr lang="en-GB" dirty="0"/>
          </a:p>
          <a:p>
            <a:r>
              <a:rPr lang="en-GB" dirty="0"/>
              <a:t>Hoe </a:t>
            </a:r>
            <a:r>
              <a:rPr lang="en-GB" dirty="0" err="1"/>
              <a:t>AuthZEN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FTV </a:t>
            </a:r>
            <a:r>
              <a:rPr lang="en-GB" dirty="0" err="1"/>
              <a:t>standaarden</a:t>
            </a:r>
            <a:r>
              <a:rPr lang="en-GB" dirty="0"/>
              <a:t> </a:t>
            </a:r>
            <a:r>
              <a:rPr lang="en-GB" dirty="0" err="1"/>
              <a:t>daar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helpen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4211319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638718-5E01-438B-931A-6BE2CF72C9CD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51e72e7f-3f03-4b36-939e-4e1d8b546757"/>
    <ds:schemaRef ds:uri="c9fd5ebf-977d-42d6-9a97-5a76dcb1d273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A409E3-181A-4432-9E08-DB69FBE50F3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5394</TotalTime>
  <Words>2950</Words>
  <Application>Microsoft Macintosh PowerPoint</Application>
  <PresentationFormat>Widescreen</PresentationFormat>
  <Paragraphs>366</Paragraphs>
  <Slides>68</Slides>
  <Notes>57</Notes>
  <HiddenSlides>11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Aptos</vt:lpstr>
      <vt:lpstr>Arial</vt:lpstr>
      <vt:lpstr>Bradley Hand</vt:lpstr>
      <vt:lpstr>Fira Mono</vt:lpstr>
      <vt:lpstr>Fira Sans</vt:lpstr>
      <vt:lpstr>Fira Sans Light</vt:lpstr>
      <vt:lpstr>Fira Sans Medium</vt:lpstr>
      <vt:lpstr>Fira Sans SemiBold</vt:lpstr>
      <vt:lpstr>Kantoorthema</vt:lpstr>
      <vt:lpstr>AuthZEN en FTV in de  IAM architectuur</vt:lpstr>
      <vt:lpstr>Federatieve Toegangsverlening</vt:lpstr>
      <vt:lpstr>Achtergrond &amp; Opdracht</vt:lpstr>
      <vt:lpstr>Achtergrond</vt:lpstr>
      <vt:lpstr>Achtergrond</vt:lpstr>
      <vt:lpstr>Achtergrond</vt:lpstr>
      <vt:lpstr>Opdracht</vt:lpstr>
      <vt:lpstr>Team FTV</vt:lpstr>
      <vt:lpstr>Doel van vandaag</vt:lpstr>
      <vt:lpstr>OWASP</vt:lpstr>
      <vt:lpstr>In 2017 was Broken Authentication #2</vt:lpstr>
      <vt:lpstr>Standaardisatie van authenticatie</vt:lpstr>
      <vt:lpstr>Sinds 2021 is Broken Access Control #1</vt:lpstr>
      <vt:lpstr>Standaardisatie van autorisatie …</vt:lpstr>
      <vt:lpstr>IAM’s “Come back in 30 minutes” probleem</vt:lpstr>
      <vt:lpstr>Zonder modellering zijn logs maar gegevens</vt:lpstr>
      <vt:lpstr>Zonder toegangsbeleid zijn rollen maar strings</vt:lpstr>
      <vt:lpstr>Moderne toegangsverlening</vt:lpstr>
      <vt:lpstr>Traditioneel: Embedded Authorization</vt:lpstr>
      <vt:lpstr>Modern: Externalized Authorization</vt:lpstr>
      <vt:lpstr>OWASP C1: Implement Access Control</vt:lpstr>
      <vt:lpstr>Policy as Code</vt:lpstr>
      <vt:lpstr>PowerPoint Presentation</vt:lpstr>
      <vt:lpstr>Policy as Code == Policy out of the Code</vt:lpstr>
      <vt:lpstr>Policy as Code == Policy out of the Code</vt:lpstr>
      <vt:lpstr>Policy Enforcement</vt:lpstr>
      <vt:lpstr>PowerPoint Presentation</vt:lpstr>
      <vt:lpstr>1. Aanvrager dient verwerkingsverzoek in</vt:lpstr>
      <vt:lpstr>2. PEP biedt verzoek ter beslissing aan</vt:lpstr>
      <vt:lpstr>3. PDP toetst aan toegangsbeleid uit PAP</vt:lpstr>
      <vt:lpstr>4. PIP verrijkt met herleidbare informatie</vt:lpstr>
      <vt:lpstr>5. Uniform vastgeleggen in het logboek </vt:lpstr>
      <vt:lpstr>6.  PDP retourneert beslissing</vt:lpstr>
      <vt:lpstr>7.  PEP dwingt toegangsbeslissing af</vt:lpstr>
      <vt:lpstr>8.  Verwerker deelt resultaat met aanvrager</vt:lpstr>
      <vt:lpstr>Ontwerp van toegangsverlening</vt:lpstr>
      <vt:lpstr>PowerPoint Presentation</vt:lpstr>
      <vt:lpstr>Ontwerp</vt:lpstr>
      <vt:lpstr>Welke informatie is nodig om te beslissen?</vt:lpstr>
      <vt:lpstr>Welke informatie is nodig om te beslissen?</vt:lpstr>
      <vt:lpstr>Welke informatie bevat de beslissing?</vt:lpstr>
      <vt:lpstr>Hoe modelleren we die informatie?</vt:lpstr>
      <vt:lpstr>Waar moet afgedwongen kunnen worden?</vt:lpstr>
      <vt:lpstr>Hoe moet afgedwongen kunnen worden</vt:lpstr>
      <vt:lpstr>Hoe snel moet beslist kunnen worden?</vt:lpstr>
      <vt:lpstr>Hoe snel moet beslist kunnen worden?</vt:lpstr>
      <vt:lpstr>Hoe snel moet beslist kunnen worden?</vt:lpstr>
      <vt:lpstr>Functionaliteit om beslissingen af te dwingen</vt:lpstr>
      <vt:lpstr>Wie moet inzicht krijgen in beslissingen?</vt:lpstr>
      <vt:lpstr>Admin-time</vt:lpstr>
      <vt:lpstr>Beheer</vt:lpstr>
      <vt:lpstr>Beleg verantwoordelijkheid</vt:lpstr>
      <vt:lpstr>Vertaling naar technisch toegangsbeleid</vt:lpstr>
      <vt:lpstr>Rol toegangsbeleid gecontroleerd uit</vt:lpstr>
      <vt:lpstr>Analyseer beslissingen en beleid</vt:lpstr>
      <vt:lpstr>Standaardisering</vt:lpstr>
      <vt:lpstr>Standaardisering koppelvlakken</vt:lpstr>
      <vt:lpstr>Waarom geen XACML?</vt:lpstr>
      <vt:lpstr>Waarom wel AuthZEN?</vt:lpstr>
      <vt:lpstr>Waarom wel AuthZEN?</vt:lpstr>
      <vt:lpstr>AuthZEN 1.0 Endpoints</vt:lpstr>
      <vt:lpstr>AuthZEN 1.1 Endpoints</vt:lpstr>
      <vt:lpstr>Standaardisering binnen AuthZEN</vt:lpstr>
      <vt:lpstr>Standaardisering binnen AuthZEN</vt:lpstr>
      <vt:lpstr>Logboek Toegangsbeslissingen</vt:lpstr>
      <vt:lpstr>Register Toegangsbeleid</vt:lpstr>
      <vt:lpstr>Dank voor jullie aandacht</vt:lpstr>
      <vt:lpstr>Hoe kan ik deelnemen? De werkgroep vindt elke twee weken plaats op dinsdag van 10:00 tot 11:00.  Deelname kan online of fysiek op dev.loer (bij Digilab): Catharijnesingel 55, 3511 GD Utrecht, gebouw Trindeborch, 5e verdieping  Komende bijeenkomsten: 22 april en 6 mei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Michiel Trimpe</cp:lastModifiedBy>
  <cp:revision>52</cp:revision>
  <dcterms:created xsi:type="dcterms:W3CDTF">2025-04-02T07:23:10Z</dcterms:created>
  <dcterms:modified xsi:type="dcterms:W3CDTF">2025-05-27T11:58:16Z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